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83" r:id="rId4"/>
    <p:sldId id="285" r:id="rId5"/>
    <p:sldId id="286" r:id="rId6"/>
    <p:sldId id="287" r:id="rId7"/>
    <p:sldId id="288" r:id="rId8"/>
    <p:sldId id="289" r:id="rId9"/>
    <p:sldId id="296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61464-7CA9-476D-A261-9DB006F1218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80703-B5AF-414C-8274-52E3ADF9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344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0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9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3D6B9-81AC-4D9F-A15D-00B25B81D9CB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35ED-DD17-4210-8D5D-254CF6CA2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6" y="1133644"/>
            <a:ext cx="11758772" cy="1589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" y="314007"/>
            <a:ext cx="1621347" cy="2247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6" y="-40301"/>
            <a:ext cx="2606893" cy="260689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417535" y="258034"/>
            <a:ext cx="7923393" cy="96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5" tIns="45153" rIns="90305" bIns="45153" anchor="b"/>
          <a:lstStyle>
            <a:lvl1pPr defTabSz="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77299">
              <a:lnSpc>
                <a:spcPct val="100000"/>
              </a:lnSpc>
              <a:spcBef>
                <a:spcPts val="592"/>
              </a:spcBef>
              <a:spcAft>
                <a:spcPts val="592"/>
              </a:spcAft>
              <a:buNone/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ỦY BAN NHÂN DÂN HUYỆN NHÀ BÈ</a:t>
            </a:r>
          </a:p>
          <a:p>
            <a:pPr algn="ctr" defTabSz="677299">
              <a:lnSpc>
                <a:spcPct val="100000"/>
              </a:lnSpc>
              <a:spcBef>
                <a:spcPts val="592"/>
              </a:spcBef>
              <a:spcAft>
                <a:spcPts val="592"/>
              </a:spcAft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TRƯỜNG TIỂU HỌC NGUYỄN TRỰC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8208" y="1711373"/>
            <a:ext cx="10592535" cy="1418604"/>
          </a:xfrm>
          <a:prstGeom prst="rect">
            <a:avLst/>
          </a:prstGeom>
          <a:noFill/>
        </p:spPr>
        <p:txBody>
          <a:bodyPr wrap="square" lIns="120407" tIns="60203" rIns="120407" bIns="60203">
            <a:spAutoFit/>
          </a:bodyPr>
          <a:lstStyle/>
          <a:p>
            <a:pPr algn="ctr"/>
            <a:r>
              <a:rPr lang="en-US" sz="4214" b="1" dirty="0">
                <a:ln w="0"/>
                <a:solidFill>
                  <a:srgbClr val="AC14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 THI</a:t>
            </a:r>
          </a:p>
          <a:p>
            <a:pPr algn="ctr"/>
            <a:r>
              <a:rPr lang="en-US" sz="4214" b="1" dirty="0">
                <a:ln w="0"/>
                <a:solidFill>
                  <a:srgbClr val="AC14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ỨNG DỤNG BÀI GIẢNG STEM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3721" y="3157862"/>
            <a:ext cx="5554188" cy="97621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defTabSz="677299">
              <a:defRPr/>
            </a:pPr>
            <a:r>
              <a:rPr lang="vi-VN" sz="4214" b="1" kern="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KHOA HỌC LỚP 4</a:t>
            </a:r>
            <a:endParaRPr lang="en-US" sz="4214" b="1" kern="0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7706" y="4266930"/>
            <a:ext cx="10736286" cy="97621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77299">
              <a:defRPr/>
            </a:pPr>
            <a:r>
              <a:rPr lang="vi-VN" sz="4214" b="1" kern="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Giáo viên: Lê Thị Mỹ Linh</a:t>
            </a:r>
            <a:endParaRPr lang="en-US" sz="4214" b="1" kern="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B8F10672-AC47-43AB-B796-1C633DD35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459" y="2378585"/>
            <a:ext cx="9030396" cy="2308324"/>
          </a:xfrm>
          <a:custGeom>
            <a:avLst/>
            <a:gdLst>
              <a:gd name="connsiteX0" fmla="*/ 0 w 7200800"/>
              <a:gd name="connsiteY0" fmla="*/ 0 h 584775"/>
              <a:gd name="connsiteX1" fmla="*/ 798634 w 7200800"/>
              <a:gd name="connsiteY1" fmla="*/ 0 h 584775"/>
              <a:gd name="connsiteX2" fmla="*/ 1453252 w 7200800"/>
              <a:gd name="connsiteY2" fmla="*/ 0 h 584775"/>
              <a:gd name="connsiteX3" fmla="*/ 2107871 w 7200800"/>
              <a:gd name="connsiteY3" fmla="*/ 0 h 584775"/>
              <a:gd name="connsiteX4" fmla="*/ 2834497 w 7200800"/>
              <a:gd name="connsiteY4" fmla="*/ 0 h 584775"/>
              <a:gd name="connsiteX5" fmla="*/ 3561123 w 7200800"/>
              <a:gd name="connsiteY5" fmla="*/ 0 h 584775"/>
              <a:gd name="connsiteX6" fmla="*/ 4215741 w 7200800"/>
              <a:gd name="connsiteY6" fmla="*/ 0 h 584775"/>
              <a:gd name="connsiteX7" fmla="*/ 4798351 w 7200800"/>
              <a:gd name="connsiteY7" fmla="*/ 0 h 584775"/>
              <a:gd name="connsiteX8" fmla="*/ 5380961 w 7200800"/>
              <a:gd name="connsiteY8" fmla="*/ 0 h 584775"/>
              <a:gd name="connsiteX9" fmla="*/ 5963572 w 7200800"/>
              <a:gd name="connsiteY9" fmla="*/ 0 h 584775"/>
              <a:gd name="connsiteX10" fmla="*/ 6618190 w 7200800"/>
              <a:gd name="connsiteY10" fmla="*/ 0 h 584775"/>
              <a:gd name="connsiteX11" fmla="*/ 7200800 w 7200800"/>
              <a:gd name="connsiteY11" fmla="*/ 0 h 584775"/>
              <a:gd name="connsiteX12" fmla="*/ 7200800 w 7200800"/>
              <a:gd name="connsiteY12" fmla="*/ 584775 h 584775"/>
              <a:gd name="connsiteX13" fmla="*/ 6690198 w 7200800"/>
              <a:gd name="connsiteY13" fmla="*/ 584775 h 584775"/>
              <a:gd name="connsiteX14" fmla="*/ 6107588 w 7200800"/>
              <a:gd name="connsiteY14" fmla="*/ 584775 h 584775"/>
              <a:gd name="connsiteX15" fmla="*/ 5308953 w 7200800"/>
              <a:gd name="connsiteY15" fmla="*/ 584775 h 584775"/>
              <a:gd name="connsiteX16" fmla="*/ 4870359 w 7200800"/>
              <a:gd name="connsiteY16" fmla="*/ 584775 h 584775"/>
              <a:gd name="connsiteX17" fmla="*/ 4287749 w 7200800"/>
              <a:gd name="connsiteY17" fmla="*/ 584775 h 584775"/>
              <a:gd name="connsiteX18" fmla="*/ 3633131 w 7200800"/>
              <a:gd name="connsiteY18" fmla="*/ 584775 h 584775"/>
              <a:gd name="connsiteX19" fmla="*/ 3050521 w 7200800"/>
              <a:gd name="connsiteY19" fmla="*/ 584775 h 584775"/>
              <a:gd name="connsiteX20" fmla="*/ 2395903 w 7200800"/>
              <a:gd name="connsiteY20" fmla="*/ 584775 h 584775"/>
              <a:gd name="connsiteX21" fmla="*/ 1885300 w 7200800"/>
              <a:gd name="connsiteY21" fmla="*/ 584775 h 584775"/>
              <a:gd name="connsiteX22" fmla="*/ 1302690 w 7200800"/>
              <a:gd name="connsiteY22" fmla="*/ 584775 h 584775"/>
              <a:gd name="connsiteX23" fmla="*/ 864096 w 7200800"/>
              <a:gd name="connsiteY23" fmla="*/ 584775 h 584775"/>
              <a:gd name="connsiteX24" fmla="*/ 0 w 7200800"/>
              <a:gd name="connsiteY24" fmla="*/ 584775 h 584775"/>
              <a:gd name="connsiteX25" fmla="*/ 0 w 7200800"/>
              <a:gd name="connsiteY2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00800" h="584775" fill="none" extrusionOk="0">
                <a:moveTo>
                  <a:pt x="0" y="0"/>
                </a:moveTo>
                <a:cubicBezTo>
                  <a:pt x="201405" y="21753"/>
                  <a:pt x="511529" y="17484"/>
                  <a:pt x="798634" y="0"/>
                </a:cubicBezTo>
                <a:cubicBezTo>
                  <a:pt x="1085739" y="-17484"/>
                  <a:pt x="1152091" y="-27677"/>
                  <a:pt x="1453252" y="0"/>
                </a:cubicBezTo>
                <a:cubicBezTo>
                  <a:pt x="1754413" y="27677"/>
                  <a:pt x="1791417" y="29292"/>
                  <a:pt x="2107871" y="0"/>
                </a:cubicBezTo>
                <a:cubicBezTo>
                  <a:pt x="2424325" y="-29292"/>
                  <a:pt x="2641634" y="-32211"/>
                  <a:pt x="2834497" y="0"/>
                </a:cubicBezTo>
                <a:cubicBezTo>
                  <a:pt x="3027360" y="32211"/>
                  <a:pt x="3391023" y="-10346"/>
                  <a:pt x="3561123" y="0"/>
                </a:cubicBezTo>
                <a:cubicBezTo>
                  <a:pt x="3731223" y="10346"/>
                  <a:pt x="3914659" y="26176"/>
                  <a:pt x="4215741" y="0"/>
                </a:cubicBezTo>
                <a:cubicBezTo>
                  <a:pt x="4516823" y="-26176"/>
                  <a:pt x="4568049" y="26544"/>
                  <a:pt x="4798351" y="0"/>
                </a:cubicBezTo>
                <a:cubicBezTo>
                  <a:pt x="5028653" y="-26544"/>
                  <a:pt x="5167374" y="-11995"/>
                  <a:pt x="5380961" y="0"/>
                </a:cubicBezTo>
                <a:cubicBezTo>
                  <a:pt x="5594548" y="11995"/>
                  <a:pt x="5721083" y="26970"/>
                  <a:pt x="5963572" y="0"/>
                </a:cubicBezTo>
                <a:cubicBezTo>
                  <a:pt x="6206061" y="-26970"/>
                  <a:pt x="6369995" y="-24302"/>
                  <a:pt x="6618190" y="0"/>
                </a:cubicBezTo>
                <a:cubicBezTo>
                  <a:pt x="6866385" y="24302"/>
                  <a:pt x="6990231" y="-13831"/>
                  <a:pt x="7200800" y="0"/>
                </a:cubicBezTo>
                <a:cubicBezTo>
                  <a:pt x="7212227" y="153695"/>
                  <a:pt x="7177361" y="431132"/>
                  <a:pt x="7200800" y="584775"/>
                </a:cubicBezTo>
                <a:cubicBezTo>
                  <a:pt x="7047778" y="581965"/>
                  <a:pt x="6851902" y="567438"/>
                  <a:pt x="6690198" y="584775"/>
                </a:cubicBezTo>
                <a:cubicBezTo>
                  <a:pt x="6528494" y="602112"/>
                  <a:pt x="6334848" y="603714"/>
                  <a:pt x="6107588" y="584775"/>
                </a:cubicBezTo>
                <a:cubicBezTo>
                  <a:pt x="5880328" y="565837"/>
                  <a:pt x="5703936" y="612705"/>
                  <a:pt x="5308953" y="584775"/>
                </a:cubicBezTo>
                <a:cubicBezTo>
                  <a:pt x="4913970" y="556845"/>
                  <a:pt x="4996251" y="586278"/>
                  <a:pt x="4870359" y="584775"/>
                </a:cubicBezTo>
                <a:cubicBezTo>
                  <a:pt x="4744467" y="583272"/>
                  <a:pt x="4434899" y="593403"/>
                  <a:pt x="4287749" y="584775"/>
                </a:cubicBezTo>
                <a:cubicBezTo>
                  <a:pt x="4140599" y="576148"/>
                  <a:pt x="3828880" y="596629"/>
                  <a:pt x="3633131" y="584775"/>
                </a:cubicBezTo>
                <a:cubicBezTo>
                  <a:pt x="3437382" y="572921"/>
                  <a:pt x="3243849" y="591503"/>
                  <a:pt x="3050521" y="584775"/>
                </a:cubicBezTo>
                <a:cubicBezTo>
                  <a:pt x="2857193" y="578048"/>
                  <a:pt x="2624455" y="571237"/>
                  <a:pt x="2395903" y="584775"/>
                </a:cubicBezTo>
                <a:cubicBezTo>
                  <a:pt x="2167351" y="598313"/>
                  <a:pt x="2107714" y="569102"/>
                  <a:pt x="1885300" y="584775"/>
                </a:cubicBezTo>
                <a:cubicBezTo>
                  <a:pt x="1662886" y="600448"/>
                  <a:pt x="1514042" y="585278"/>
                  <a:pt x="1302690" y="584775"/>
                </a:cubicBezTo>
                <a:cubicBezTo>
                  <a:pt x="1091338" y="584273"/>
                  <a:pt x="1053889" y="605652"/>
                  <a:pt x="864096" y="584775"/>
                </a:cubicBezTo>
                <a:cubicBezTo>
                  <a:pt x="674303" y="563898"/>
                  <a:pt x="382831" y="561189"/>
                  <a:pt x="0" y="584775"/>
                </a:cubicBezTo>
                <a:cubicBezTo>
                  <a:pt x="18681" y="384942"/>
                  <a:pt x="19388" y="151177"/>
                  <a:pt x="0" y="0"/>
                </a:cubicBezTo>
                <a:close/>
              </a:path>
              <a:path w="7200800" h="584775" stroke="0" extrusionOk="0">
                <a:moveTo>
                  <a:pt x="0" y="0"/>
                </a:moveTo>
                <a:cubicBezTo>
                  <a:pt x="245960" y="-35195"/>
                  <a:pt x="527317" y="-33575"/>
                  <a:pt x="726626" y="0"/>
                </a:cubicBezTo>
                <a:cubicBezTo>
                  <a:pt x="925935" y="33575"/>
                  <a:pt x="1333551" y="-20629"/>
                  <a:pt x="1525260" y="0"/>
                </a:cubicBezTo>
                <a:cubicBezTo>
                  <a:pt x="1716969" y="20629"/>
                  <a:pt x="2019269" y="-5194"/>
                  <a:pt x="2251887" y="0"/>
                </a:cubicBezTo>
                <a:cubicBezTo>
                  <a:pt x="2484505" y="5194"/>
                  <a:pt x="2759816" y="-13696"/>
                  <a:pt x="2978513" y="0"/>
                </a:cubicBezTo>
                <a:cubicBezTo>
                  <a:pt x="3197210" y="13696"/>
                  <a:pt x="3415071" y="-23686"/>
                  <a:pt x="3633131" y="0"/>
                </a:cubicBezTo>
                <a:cubicBezTo>
                  <a:pt x="3851191" y="23686"/>
                  <a:pt x="4173198" y="20540"/>
                  <a:pt x="4359757" y="0"/>
                </a:cubicBezTo>
                <a:cubicBezTo>
                  <a:pt x="4546316" y="-20540"/>
                  <a:pt x="4816001" y="-32094"/>
                  <a:pt x="5014375" y="0"/>
                </a:cubicBezTo>
                <a:cubicBezTo>
                  <a:pt x="5212749" y="32094"/>
                  <a:pt x="5465844" y="-18430"/>
                  <a:pt x="5596985" y="0"/>
                </a:cubicBezTo>
                <a:cubicBezTo>
                  <a:pt x="5728126" y="18430"/>
                  <a:pt x="5926378" y="-9777"/>
                  <a:pt x="6035580" y="0"/>
                </a:cubicBezTo>
                <a:cubicBezTo>
                  <a:pt x="6144782" y="9777"/>
                  <a:pt x="6725268" y="38425"/>
                  <a:pt x="7200800" y="0"/>
                </a:cubicBezTo>
                <a:cubicBezTo>
                  <a:pt x="7171797" y="227155"/>
                  <a:pt x="7174472" y="355911"/>
                  <a:pt x="7200800" y="584775"/>
                </a:cubicBezTo>
                <a:cubicBezTo>
                  <a:pt x="6837851" y="562360"/>
                  <a:pt x="6804483" y="600317"/>
                  <a:pt x="6474174" y="584775"/>
                </a:cubicBezTo>
                <a:cubicBezTo>
                  <a:pt x="6143865" y="569233"/>
                  <a:pt x="5902594" y="567132"/>
                  <a:pt x="5747548" y="584775"/>
                </a:cubicBezTo>
                <a:cubicBezTo>
                  <a:pt x="5592502" y="602418"/>
                  <a:pt x="5395618" y="596073"/>
                  <a:pt x="5236945" y="584775"/>
                </a:cubicBezTo>
                <a:cubicBezTo>
                  <a:pt x="5078272" y="573477"/>
                  <a:pt x="4835443" y="609243"/>
                  <a:pt x="4654335" y="584775"/>
                </a:cubicBezTo>
                <a:cubicBezTo>
                  <a:pt x="4473227" y="560308"/>
                  <a:pt x="4337663" y="577434"/>
                  <a:pt x="4215741" y="584775"/>
                </a:cubicBezTo>
                <a:cubicBezTo>
                  <a:pt x="4093819" y="592116"/>
                  <a:pt x="3834938" y="587675"/>
                  <a:pt x="3561123" y="584775"/>
                </a:cubicBezTo>
                <a:cubicBezTo>
                  <a:pt x="3287308" y="581875"/>
                  <a:pt x="3147690" y="555238"/>
                  <a:pt x="2762489" y="584775"/>
                </a:cubicBezTo>
                <a:cubicBezTo>
                  <a:pt x="2377288" y="614312"/>
                  <a:pt x="2422141" y="612626"/>
                  <a:pt x="2107871" y="584775"/>
                </a:cubicBezTo>
                <a:cubicBezTo>
                  <a:pt x="1793601" y="556924"/>
                  <a:pt x="1611123" y="615939"/>
                  <a:pt x="1381244" y="584775"/>
                </a:cubicBezTo>
                <a:cubicBezTo>
                  <a:pt x="1151365" y="553611"/>
                  <a:pt x="953044" y="577921"/>
                  <a:pt x="798634" y="584775"/>
                </a:cubicBezTo>
                <a:cubicBezTo>
                  <a:pt x="644224" y="591630"/>
                  <a:pt x="196826" y="601505"/>
                  <a:pt x="0" y="584775"/>
                </a:cubicBezTo>
                <a:cubicBezTo>
                  <a:pt x="-12494" y="371161"/>
                  <a:pt x="-15689" y="22500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 w="28575">
            <a:headEnd/>
            <a:tailEnd/>
            <a:extLst>
              <a:ext uri="{C807C97D-BFC1-408E-A445-0C87EB9F89A2}">
                <ask:lineSketchStyleProps xmlns="" xmlns:ask="http://schemas.microsoft.com/office/drawing/2018/sketchyshapes" sd="288993788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truyền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-1649506" y="304801"/>
            <a:ext cx="8498541" cy="1685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CAFF67-E979-44E0-B037-DE1927CC77AD}"/>
              </a:ext>
            </a:extLst>
          </p:cNvPr>
          <p:cNvSpPr txBox="1"/>
          <p:nvPr/>
        </p:nvSpPr>
        <p:spPr>
          <a:xfrm>
            <a:off x="286869" y="977183"/>
            <a:ext cx="11725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1" u="sng" dirty="0" smtClean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3</a:t>
            </a:r>
            <a:r>
              <a:rPr lang="vi-VN" sz="5400" b="1" i="1" dirty="0" smtClean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nào mắt ta nhìn thấy vật</a:t>
            </a:r>
            <a:endParaRPr lang="en-US" sz="5400" b="1" i="1" dirty="0">
              <a:solidFill>
                <a:srgbClr val="FF63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F870A-36F6-4986-BFE2-15C4AA46C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62" y="1866181"/>
            <a:ext cx="6730356" cy="4181635"/>
          </a:xfrm>
          <a:prstGeom prst="rect">
            <a:avLst/>
          </a:prstGeom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B640C14A-E587-49BC-BB32-8097BA8B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096" y="1984137"/>
            <a:ext cx="5198442" cy="3180038"/>
          </a:xfrm>
          <a:custGeom>
            <a:avLst/>
            <a:gdLst>
              <a:gd name="connsiteX0" fmla="*/ 0 w 4145216"/>
              <a:gd name="connsiteY0" fmla="*/ 0 h 3046988"/>
              <a:gd name="connsiteX1" fmla="*/ 649417 w 4145216"/>
              <a:gd name="connsiteY1" fmla="*/ 0 h 3046988"/>
              <a:gd name="connsiteX2" fmla="*/ 1381739 w 4145216"/>
              <a:gd name="connsiteY2" fmla="*/ 0 h 3046988"/>
              <a:gd name="connsiteX3" fmla="*/ 2031156 w 4145216"/>
              <a:gd name="connsiteY3" fmla="*/ 0 h 3046988"/>
              <a:gd name="connsiteX4" fmla="*/ 2763477 w 4145216"/>
              <a:gd name="connsiteY4" fmla="*/ 0 h 3046988"/>
              <a:gd name="connsiteX5" fmla="*/ 3329990 w 4145216"/>
              <a:gd name="connsiteY5" fmla="*/ 0 h 3046988"/>
              <a:gd name="connsiteX6" fmla="*/ 4145216 w 4145216"/>
              <a:gd name="connsiteY6" fmla="*/ 0 h 3046988"/>
              <a:gd name="connsiteX7" fmla="*/ 4145216 w 4145216"/>
              <a:gd name="connsiteY7" fmla="*/ 609398 h 3046988"/>
              <a:gd name="connsiteX8" fmla="*/ 4145216 w 4145216"/>
              <a:gd name="connsiteY8" fmla="*/ 1218795 h 3046988"/>
              <a:gd name="connsiteX9" fmla="*/ 4145216 w 4145216"/>
              <a:gd name="connsiteY9" fmla="*/ 1858663 h 3046988"/>
              <a:gd name="connsiteX10" fmla="*/ 4145216 w 4145216"/>
              <a:gd name="connsiteY10" fmla="*/ 2437590 h 3046988"/>
              <a:gd name="connsiteX11" fmla="*/ 4145216 w 4145216"/>
              <a:gd name="connsiteY11" fmla="*/ 3046988 h 3046988"/>
              <a:gd name="connsiteX12" fmla="*/ 3454347 w 4145216"/>
              <a:gd name="connsiteY12" fmla="*/ 3046988 h 3046988"/>
              <a:gd name="connsiteX13" fmla="*/ 2804929 w 4145216"/>
              <a:gd name="connsiteY13" fmla="*/ 3046988 h 3046988"/>
              <a:gd name="connsiteX14" fmla="*/ 2238417 w 4145216"/>
              <a:gd name="connsiteY14" fmla="*/ 3046988 h 3046988"/>
              <a:gd name="connsiteX15" fmla="*/ 1547547 w 4145216"/>
              <a:gd name="connsiteY15" fmla="*/ 3046988 h 3046988"/>
              <a:gd name="connsiteX16" fmla="*/ 939582 w 4145216"/>
              <a:gd name="connsiteY16" fmla="*/ 3046988 h 3046988"/>
              <a:gd name="connsiteX17" fmla="*/ 0 w 4145216"/>
              <a:gd name="connsiteY17" fmla="*/ 3046988 h 3046988"/>
              <a:gd name="connsiteX18" fmla="*/ 0 w 4145216"/>
              <a:gd name="connsiteY18" fmla="*/ 2376651 h 3046988"/>
              <a:gd name="connsiteX19" fmla="*/ 0 w 4145216"/>
              <a:gd name="connsiteY19" fmla="*/ 1797723 h 3046988"/>
              <a:gd name="connsiteX20" fmla="*/ 0 w 4145216"/>
              <a:gd name="connsiteY20" fmla="*/ 1249265 h 3046988"/>
              <a:gd name="connsiteX21" fmla="*/ 0 w 4145216"/>
              <a:gd name="connsiteY21" fmla="*/ 578928 h 3046988"/>
              <a:gd name="connsiteX22" fmla="*/ 0 w 4145216"/>
              <a:gd name="connsiteY22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45216" h="3046988" fill="none" extrusionOk="0">
                <a:moveTo>
                  <a:pt x="0" y="0"/>
                </a:moveTo>
                <a:cubicBezTo>
                  <a:pt x="292977" y="6718"/>
                  <a:pt x="504945" y="-1075"/>
                  <a:pt x="649417" y="0"/>
                </a:cubicBezTo>
                <a:cubicBezTo>
                  <a:pt x="793889" y="1075"/>
                  <a:pt x="1212535" y="-9223"/>
                  <a:pt x="1381739" y="0"/>
                </a:cubicBezTo>
                <a:cubicBezTo>
                  <a:pt x="1550943" y="9223"/>
                  <a:pt x="1750993" y="-7597"/>
                  <a:pt x="2031156" y="0"/>
                </a:cubicBezTo>
                <a:cubicBezTo>
                  <a:pt x="2311319" y="7597"/>
                  <a:pt x="2404700" y="3061"/>
                  <a:pt x="2763477" y="0"/>
                </a:cubicBezTo>
                <a:cubicBezTo>
                  <a:pt x="3122254" y="-3061"/>
                  <a:pt x="3082186" y="9278"/>
                  <a:pt x="3329990" y="0"/>
                </a:cubicBezTo>
                <a:cubicBezTo>
                  <a:pt x="3577794" y="-9278"/>
                  <a:pt x="3918091" y="-12096"/>
                  <a:pt x="4145216" y="0"/>
                </a:cubicBezTo>
                <a:cubicBezTo>
                  <a:pt x="4152401" y="300802"/>
                  <a:pt x="4154535" y="318478"/>
                  <a:pt x="4145216" y="609398"/>
                </a:cubicBezTo>
                <a:cubicBezTo>
                  <a:pt x="4135897" y="900318"/>
                  <a:pt x="4158191" y="1017334"/>
                  <a:pt x="4145216" y="1218795"/>
                </a:cubicBezTo>
                <a:cubicBezTo>
                  <a:pt x="4132241" y="1420256"/>
                  <a:pt x="4125999" y="1720256"/>
                  <a:pt x="4145216" y="1858663"/>
                </a:cubicBezTo>
                <a:cubicBezTo>
                  <a:pt x="4164433" y="1997070"/>
                  <a:pt x="4116289" y="2223855"/>
                  <a:pt x="4145216" y="2437590"/>
                </a:cubicBezTo>
                <a:cubicBezTo>
                  <a:pt x="4174143" y="2651325"/>
                  <a:pt x="4151624" y="2797372"/>
                  <a:pt x="4145216" y="3046988"/>
                </a:cubicBezTo>
                <a:cubicBezTo>
                  <a:pt x="4000505" y="3015665"/>
                  <a:pt x="3644735" y="3076832"/>
                  <a:pt x="3454347" y="3046988"/>
                </a:cubicBezTo>
                <a:cubicBezTo>
                  <a:pt x="3263959" y="3017144"/>
                  <a:pt x="3078100" y="3047279"/>
                  <a:pt x="2804929" y="3046988"/>
                </a:cubicBezTo>
                <a:cubicBezTo>
                  <a:pt x="2531758" y="3046697"/>
                  <a:pt x="2389952" y="3043143"/>
                  <a:pt x="2238417" y="3046988"/>
                </a:cubicBezTo>
                <a:cubicBezTo>
                  <a:pt x="2086882" y="3050833"/>
                  <a:pt x="1700145" y="3075210"/>
                  <a:pt x="1547547" y="3046988"/>
                </a:cubicBezTo>
                <a:cubicBezTo>
                  <a:pt x="1394949" y="3018767"/>
                  <a:pt x="1178692" y="3021010"/>
                  <a:pt x="939582" y="3046988"/>
                </a:cubicBezTo>
                <a:cubicBezTo>
                  <a:pt x="700472" y="3072966"/>
                  <a:pt x="350187" y="3022271"/>
                  <a:pt x="0" y="3046988"/>
                </a:cubicBezTo>
                <a:cubicBezTo>
                  <a:pt x="-27942" y="2731428"/>
                  <a:pt x="-4532" y="2711611"/>
                  <a:pt x="0" y="2376651"/>
                </a:cubicBezTo>
                <a:cubicBezTo>
                  <a:pt x="4532" y="2041691"/>
                  <a:pt x="1012" y="1957144"/>
                  <a:pt x="0" y="1797723"/>
                </a:cubicBezTo>
                <a:cubicBezTo>
                  <a:pt x="-1012" y="1638302"/>
                  <a:pt x="17484" y="1374335"/>
                  <a:pt x="0" y="1249265"/>
                </a:cubicBezTo>
                <a:cubicBezTo>
                  <a:pt x="-17484" y="1124195"/>
                  <a:pt x="3375" y="762980"/>
                  <a:pt x="0" y="578928"/>
                </a:cubicBezTo>
                <a:cubicBezTo>
                  <a:pt x="-3375" y="394876"/>
                  <a:pt x="27234" y="220033"/>
                  <a:pt x="0" y="0"/>
                </a:cubicBezTo>
                <a:close/>
              </a:path>
              <a:path w="4145216" h="3046988" stroke="0" extrusionOk="0">
                <a:moveTo>
                  <a:pt x="0" y="0"/>
                </a:moveTo>
                <a:cubicBezTo>
                  <a:pt x="344216" y="-20786"/>
                  <a:pt x="526142" y="-26779"/>
                  <a:pt x="773774" y="0"/>
                </a:cubicBezTo>
                <a:cubicBezTo>
                  <a:pt x="1021406" y="26779"/>
                  <a:pt x="1283764" y="23672"/>
                  <a:pt x="1464643" y="0"/>
                </a:cubicBezTo>
                <a:cubicBezTo>
                  <a:pt x="1645522" y="-23672"/>
                  <a:pt x="1937851" y="-14480"/>
                  <a:pt x="2114060" y="0"/>
                </a:cubicBezTo>
                <a:cubicBezTo>
                  <a:pt x="2290269" y="14480"/>
                  <a:pt x="2534479" y="25989"/>
                  <a:pt x="2680573" y="0"/>
                </a:cubicBezTo>
                <a:cubicBezTo>
                  <a:pt x="2826667" y="-25989"/>
                  <a:pt x="3061211" y="14062"/>
                  <a:pt x="3247086" y="0"/>
                </a:cubicBezTo>
                <a:cubicBezTo>
                  <a:pt x="3432961" y="-14062"/>
                  <a:pt x="3878074" y="-23211"/>
                  <a:pt x="4145216" y="0"/>
                </a:cubicBezTo>
                <a:cubicBezTo>
                  <a:pt x="4168862" y="271900"/>
                  <a:pt x="4168106" y="478062"/>
                  <a:pt x="4145216" y="609398"/>
                </a:cubicBezTo>
                <a:cubicBezTo>
                  <a:pt x="4122326" y="740734"/>
                  <a:pt x="4165585" y="961613"/>
                  <a:pt x="4145216" y="1218795"/>
                </a:cubicBezTo>
                <a:cubicBezTo>
                  <a:pt x="4124847" y="1475977"/>
                  <a:pt x="4139507" y="1610593"/>
                  <a:pt x="4145216" y="1736783"/>
                </a:cubicBezTo>
                <a:cubicBezTo>
                  <a:pt x="4150925" y="1862973"/>
                  <a:pt x="4138924" y="2044164"/>
                  <a:pt x="4145216" y="2315711"/>
                </a:cubicBezTo>
                <a:cubicBezTo>
                  <a:pt x="4151508" y="2587258"/>
                  <a:pt x="4153593" y="2867631"/>
                  <a:pt x="4145216" y="3046988"/>
                </a:cubicBezTo>
                <a:cubicBezTo>
                  <a:pt x="3988113" y="3045510"/>
                  <a:pt x="3776160" y="3073429"/>
                  <a:pt x="3578703" y="3046988"/>
                </a:cubicBezTo>
                <a:cubicBezTo>
                  <a:pt x="3381246" y="3020547"/>
                  <a:pt x="3242943" y="3051997"/>
                  <a:pt x="2929286" y="3046988"/>
                </a:cubicBezTo>
                <a:cubicBezTo>
                  <a:pt x="2615629" y="3041979"/>
                  <a:pt x="2490946" y="3036815"/>
                  <a:pt x="2321321" y="3046988"/>
                </a:cubicBezTo>
                <a:cubicBezTo>
                  <a:pt x="2151696" y="3057161"/>
                  <a:pt x="1930674" y="3033202"/>
                  <a:pt x="1671904" y="3046988"/>
                </a:cubicBezTo>
                <a:cubicBezTo>
                  <a:pt x="1413134" y="3060774"/>
                  <a:pt x="1315251" y="3067749"/>
                  <a:pt x="1063939" y="3046988"/>
                </a:cubicBezTo>
                <a:cubicBezTo>
                  <a:pt x="812627" y="3026227"/>
                  <a:pt x="278785" y="3047882"/>
                  <a:pt x="0" y="3046988"/>
                </a:cubicBezTo>
                <a:cubicBezTo>
                  <a:pt x="24068" y="2828460"/>
                  <a:pt x="-30908" y="2657740"/>
                  <a:pt x="0" y="2407121"/>
                </a:cubicBezTo>
                <a:cubicBezTo>
                  <a:pt x="30908" y="2156502"/>
                  <a:pt x="26616" y="2023121"/>
                  <a:pt x="0" y="1797723"/>
                </a:cubicBezTo>
                <a:cubicBezTo>
                  <a:pt x="-26616" y="1572325"/>
                  <a:pt x="-23045" y="1353864"/>
                  <a:pt x="0" y="1127386"/>
                </a:cubicBezTo>
                <a:cubicBezTo>
                  <a:pt x="23045" y="900908"/>
                  <a:pt x="-13183" y="799944"/>
                  <a:pt x="0" y="548458"/>
                </a:cubicBezTo>
                <a:cubicBezTo>
                  <a:pt x="13183" y="296972"/>
                  <a:pt x="21210" y="25064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 w="28575">
            <a:headEnd/>
            <a:tailEnd/>
            <a:extLst>
              <a:ext uri="{C807C97D-BFC1-408E-A445-0C87EB9F89A2}">
                <ask:lineSketchStyleProps xmlns="" xmlns:ask="http://schemas.microsoft.com/office/drawing/2018/sketchyshapes" sd="30633916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Hộp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sáng</a:t>
            </a:r>
            <a:endParaRPr lang="en-US" altLang="en-US" sz="4013" b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vi-VN" altLang="en-US" sz="4013" dirty="0" smtClean="0">
                <a:latin typeface="Times New Roman (Headings)"/>
                <a:cs typeface="Times New Roman" panose="02020603050405020304" pitchFamily="18" charset="0"/>
              </a:rPr>
              <a:t>M</a:t>
            </a:r>
            <a:r>
              <a:rPr lang="en-US" altLang="en-US" sz="4013" dirty="0" err="1" smtClean="0">
                <a:latin typeface="Times New Roman (Headings)"/>
                <a:cs typeface="Times New Roman" panose="02020603050405020304" pitchFamily="18" charset="0"/>
              </a:rPr>
              <a:t>ột</a:t>
            </a:r>
            <a:r>
              <a:rPr lang="en-US" altLang="en-US" sz="4013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cái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hộp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giấy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,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cắt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một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khe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nhỏ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ở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nắp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hộp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,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bỏ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đèn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pin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và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một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vật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nhỏ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gần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đáy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altLang="en-US" sz="4013" dirty="0" err="1">
                <a:latin typeface="Times New Roman (Headings)"/>
                <a:cs typeface="Times New Roman" panose="02020603050405020304" pitchFamily="18" charset="0"/>
              </a:rPr>
              <a:t>hộp</a:t>
            </a:r>
            <a:r>
              <a:rPr lang="en-US" altLang="en-US" sz="4013" dirty="0">
                <a:latin typeface="Times New Roman (Headings)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153" y="180817"/>
            <a:ext cx="8498541" cy="1685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EEA29-9BD9-4258-A754-6DD90775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4533"/>
            <a:ext cx="12694952" cy="1350920"/>
          </a:xfrm>
          <a:solidFill>
            <a:schemeClr val="accent4">
              <a:lumMod val="20000"/>
              <a:lumOff val="80000"/>
              <a:alpha val="71000"/>
            </a:schemeClr>
          </a:solidFill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4013" b="1" dirty="0" smtClean="0">
                <a:latin typeface="+mj-lt"/>
                <a:cs typeface="Times New Roman" panose="02020603050405020304" pitchFamily="18" charset="0"/>
              </a:rPr>
              <a:t>1</a:t>
            </a:r>
            <a:endParaRPr lang="en-US" altLang="en-US" sz="4013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99831"/>
              </p:ext>
            </p:extLst>
          </p:nvPr>
        </p:nvGraphicFramePr>
        <p:xfrm>
          <a:off x="0" y="26468"/>
          <a:ext cx="12192000" cy="683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813161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039482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60105136"/>
                    </a:ext>
                  </a:extLst>
                </a:gridCol>
              </a:tblGrid>
              <a:tr h="725236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035187"/>
                  </a:ext>
                </a:extLst>
              </a:tr>
              <a:tr h="1943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21962"/>
                  </a:ext>
                </a:extLst>
              </a:tr>
              <a:tr h="1915368">
                <a:tc>
                  <a:txBody>
                    <a:bodyPr/>
                    <a:lstStyle/>
                    <a:p>
                      <a:pPr algn="l"/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581974"/>
                  </a:ext>
                </a:extLst>
              </a:tr>
              <a:tr h="2247224">
                <a:tc>
                  <a:txBody>
                    <a:bodyPr/>
                    <a:lstStyle/>
                    <a:p>
                      <a:pPr algn="l"/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3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005831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520518" y="971680"/>
            <a:ext cx="1290917" cy="860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0541" y="3024227"/>
            <a:ext cx="1290917" cy="860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0517" y="5235759"/>
            <a:ext cx="1290917" cy="860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10871" y="125507"/>
            <a:ext cx="8498541" cy="1685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B8F10672-AC47-43AB-B796-1C633DD35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18" y="2017832"/>
            <a:ext cx="10659924" cy="3416320"/>
          </a:xfrm>
          <a:custGeom>
            <a:avLst/>
            <a:gdLst>
              <a:gd name="connsiteX0" fmla="*/ 0 w 4896544"/>
              <a:gd name="connsiteY0" fmla="*/ 0 h 1569660"/>
              <a:gd name="connsiteX1" fmla="*/ 552610 w 4896544"/>
              <a:gd name="connsiteY1" fmla="*/ 0 h 1569660"/>
              <a:gd name="connsiteX2" fmla="*/ 1154185 w 4896544"/>
              <a:gd name="connsiteY2" fmla="*/ 0 h 1569660"/>
              <a:gd name="connsiteX3" fmla="*/ 1755761 w 4896544"/>
              <a:gd name="connsiteY3" fmla="*/ 0 h 1569660"/>
              <a:gd name="connsiteX4" fmla="*/ 2406302 w 4896544"/>
              <a:gd name="connsiteY4" fmla="*/ 0 h 1569660"/>
              <a:gd name="connsiteX5" fmla="*/ 3154773 w 4896544"/>
              <a:gd name="connsiteY5" fmla="*/ 0 h 1569660"/>
              <a:gd name="connsiteX6" fmla="*/ 3854280 w 4896544"/>
              <a:gd name="connsiteY6" fmla="*/ 0 h 1569660"/>
              <a:gd name="connsiteX7" fmla="*/ 4896544 w 4896544"/>
              <a:gd name="connsiteY7" fmla="*/ 0 h 1569660"/>
              <a:gd name="connsiteX8" fmla="*/ 4896544 w 4896544"/>
              <a:gd name="connsiteY8" fmla="*/ 538917 h 1569660"/>
              <a:gd name="connsiteX9" fmla="*/ 4896544 w 4896544"/>
              <a:gd name="connsiteY9" fmla="*/ 1015047 h 1569660"/>
              <a:gd name="connsiteX10" fmla="*/ 4896544 w 4896544"/>
              <a:gd name="connsiteY10" fmla="*/ 1569660 h 1569660"/>
              <a:gd name="connsiteX11" fmla="*/ 4197038 w 4896544"/>
              <a:gd name="connsiteY11" fmla="*/ 1569660 h 1569660"/>
              <a:gd name="connsiteX12" fmla="*/ 3448566 w 4896544"/>
              <a:gd name="connsiteY12" fmla="*/ 1569660 h 1569660"/>
              <a:gd name="connsiteX13" fmla="*/ 2895956 w 4896544"/>
              <a:gd name="connsiteY13" fmla="*/ 1569660 h 1569660"/>
              <a:gd name="connsiteX14" fmla="*/ 2245415 w 4896544"/>
              <a:gd name="connsiteY14" fmla="*/ 1569660 h 1569660"/>
              <a:gd name="connsiteX15" fmla="*/ 1447978 w 4896544"/>
              <a:gd name="connsiteY15" fmla="*/ 1569660 h 1569660"/>
              <a:gd name="connsiteX16" fmla="*/ 699506 w 4896544"/>
              <a:gd name="connsiteY16" fmla="*/ 1569660 h 1569660"/>
              <a:gd name="connsiteX17" fmla="*/ 0 w 4896544"/>
              <a:gd name="connsiteY17" fmla="*/ 1569660 h 1569660"/>
              <a:gd name="connsiteX18" fmla="*/ 0 w 4896544"/>
              <a:gd name="connsiteY18" fmla="*/ 1062137 h 1569660"/>
              <a:gd name="connsiteX19" fmla="*/ 0 w 4896544"/>
              <a:gd name="connsiteY19" fmla="*/ 554613 h 1569660"/>
              <a:gd name="connsiteX20" fmla="*/ 0 w 4896544"/>
              <a:gd name="connsiteY20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96544" h="1569660" fill="none" extrusionOk="0">
                <a:moveTo>
                  <a:pt x="0" y="0"/>
                </a:moveTo>
                <a:cubicBezTo>
                  <a:pt x="252668" y="8635"/>
                  <a:pt x="327471" y="14352"/>
                  <a:pt x="552610" y="0"/>
                </a:cubicBezTo>
                <a:cubicBezTo>
                  <a:pt x="777749" y="-14352"/>
                  <a:pt x="967589" y="-24812"/>
                  <a:pt x="1154185" y="0"/>
                </a:cubicBezTo>
                <a:cubicBezTo>
                  <a:pt x="1340782" y="24812"/>
                  <a:pt x="1583533" y="-4752"/>
                  <a:pt x="1755761" y="0"/>
                </a:cubicBezTo>
                <a:cubicBezTo>
                  <a:pt x="1927989" y="4752"/>
                  <a:pt x="2151856" y="23906"/>
                  <a:pt x="2406302" y="0"/>
                </a:cubicBezTo>
                <a:cubicBezTo>
                  <a:pt x="2660748" y="-23906"/>
                  <a:pt x="2826196" y="-13870"/>
                  <a:pt x="3154773" y="0"/>
                </a:cubicBezTo>
                <a:cubicBezTo>
                  <a:pt x="3483350" y="13870"/>
                  <a:pt x="3667135" y="10595"/>
                  <a:pt x="3854280" y="0"/>
                </a:cubicBezTo>
                <a:cubicBezTo>
                  <a:pt x="4041425" y="-10595"/>
                  <a:pt x="4445164" y="-45148"/>
                  <a:pt x="4896544" y="0"/>
                </a:cubicBezTo>
                <a:cubicBezTo>
                  <a:pt x="4894156" y="115783"/>
                  <a:pt x="4872074" y="427990"/>
                  <a:pt x="4896544" y="538917"/>
                </a:cubicBezTo>
                <a:cubicBezTo>
                  <a:pt x="4921014" y="649844"/>
                  <a:pt x="4885592" y="883527"/>
                  <a:pt x="4896544" y="1015047"/>
                </a:cubicBezTo>
                <a:cubicBezTo>
                  <a:pt x="4907497" y="1146567"/>
                  <a:pt x="4869506" y="1443894"/>
                  <a:pt x="4896544" y="1569660"/>
                </a:cubicBezTo>
                <a:cubicBezTo>
                  <a:pt x="4655617" y="1599354"/>
                  <a:pt x="4403163" y="1547147"/>
                  <a:pt x="4197038" y="1569660"/>
                </a:cubicBezTo>
                <a:cubicBezTo>
                  <a:pt x="3990913" y="1592173"/>
                  <a:pt x="3756989" y="1586196"/>
                  <a:pt x="3448566" y="1569660"/>
                </a:cubicBezTo>
                <a:cubicBezTo>
                  <a:pt x="3140143" y="1553124"/>
                  <a:pt x="3104583" y="1596186"/>
                  <a:pt x="2895956" y="1569660"/>
                </a:cubicBezTo>
                <a:cubicBezTo>
                  <a:pt x="2687329" y="1543135"/>
                  <a:pt x="2480784" y="1569302"/>
                  <a:pt x="2245415" y="1569660"/>
                </a:cubicBezTo>
                <a:cubicBezTo>
                  <a:pt x="2010046" y="1570018"/>
                  <a:pt x="1708311" y="1584033"/>
                  <a:pt x="1447978" y="1569660"/>
                </a:cubicBezTo>
                <a:cubicBezTo>
                  <a:pt x="1187645" y="1555287"/>
                  <a:pt x="1002427" y="1552587"/>
                  <a:pt x="699506" y="1569660"/>
                </a:cubicBezTo>
                <a:cubicBezTo>
                  <a:pt x="396585" y="1586733"/>
                  <a:pt x="341999" y="1535571"/>
                  <a:pt x="0" y="1569660"/>
                </a:cubicBezTo>
                <a:cubicBezTo>
                  <a:pt x="16074" y="1342121"/>
                  <a:pt x="1025" y="1247364"/>
                  <a:pt x="0" y="1062137"/>
                </a:cubicBezTo>
                <a:cubicBezTo>
                  <a:pt x="-1025" y="876910"/>
                  <a:pt x="-13395" y="807088"/>
                  <a:pt x="0" y="554613"/>
                </a:cubicBezTo>
                <a:cubicBezTo>
                  <a:pt x="13395" y="302138"/>
                  <a:pt x="21751" y="252260"/>
                  <a:pt x="0" y="0"/>
                </a:cubicBezTo>
                <a:close/>
              </a:path>
              <a:path w="4896544" h="1569660" stroke="0" extrusionOk="0">
                <a:moveTo>
                  <a:pt x="0" y="0"/>
                </a:moveTo>
                <a:cubicBezTo>
                  <a:pt x="207703" y="26398"/>
                  <a:pt x="479637" y="-25809"/>
                  <a:pt x="748472" y="0"/>
                </a:cubicBezTo>
                <a:cubicBezTo>
                  <a:pt x="1017307" y="25809"/>
                  <a:pt x="1151766" y="-16661"/>
                  <a:pt x="1545909" y="0"/>
                </a:cubicBezTo>
                <a:cubicBezTo>
                  <a:pt x="1940052" y="16661"/>
                  <a:pt x="2020042" y="35999"/>
                  <a:pt x="2294381" y="0"/>
                </a:cubicBezTo>
                <a:cubicBezTo>
                  <a:pt x="2568720" y="-35999"/>
                  <a:pt x="2716264" y="-35437"/>
                  <a:pt x="3042852" y="0"/>
                </a:cubicBezTo>
                <a:cubicBezTo>
                  <a:pt x="3369440" y="35437"/>
                  <a:pt x="3561539" y="1990"/>
                  <a:pt x="3742359" y="0"/>
                </a:cubicBezTo>
                <a:cubicBezTo>
                  <a:pt x="3923179" y="-1990"/>
                  <a:pt x="4523516" y="33886"/>
                  <a:pt x="4896544" y="0"/>
                </a:cubicBezTo>
                <a:cubicBezTo>
                  <a:pt x="4920750" y="188108"/>
                  <a:pt x="4909621" y="262998"/>
                  <a:pt x="4896544" y="523220"/>
                </a:cubicBezTo>
                <a:cubicBezTo>
                  <a:pt x="4883467" y="783442"/>
                  <a:pt x="4917863" y="851903"/>
                  <a:pt x="4896544" y="1015047"/>
                </a:cubicBezTo>
                <a:cubicBezTo>
                  <a:pt x="4875225" y="1178191"/>
                  <a:pt x="4879736" y="1448483"/>
                  <a:pt x="4896544" y="1569660"/>
                </a:cubicBezTo>
                <a:cubicBezTo>
                  <a:pt x="4719908" y="1574452"/>
                  <a:pt x="4335899" y="1541827"/>
                  <a:pt x="4148072" y="1569660"/>
                </a:cubicBezTo>
                <a:cubicBezTo>
                  <a:pt x="3960245" y="1597493"/>
                  <a:pt x="3773194" y="1544993"/>
                  <a:pt x="3546497" y="1569660"/>
                </a:cubicBezTo>
                <a:cubicBezTo>
                  <a:pt x="3319800" y="1594327"/>
                  <a:pt x="3021937" y="1604894"/>
                  <a:pt x="2798025" y="1569660"/>
                </a:cubicBezTo>
                <a:cubicBezTo>
                  <a:pt x="2574113" y="1534426"/>
                  <a:pt x="2322660" y="1542557"/>
                  <a:pt x="2049553" y="1569660"/>
                </a:cubicBezTo>
                <a:cubicBezTo>
                  <a:pt x="1776446" y="1596763"/>
                  <a:pt x="1624248" y="1584399"/>
                  <a:pt x="1447978" y="1569660"/>
                </a:cubicBezTo>
                <a:cubicBezTo>
                  <a:pt x="1271709" y="1554921"/>
                  <a:pt x="935427" y="1564100"/>
                  <a:pt x="797437" y="1569660"/>
                </a:cubicBezTo>
                <a:cubicBezTo>
                  <a:pt x="659447" y="1575220"/>
                  <a:pt x="250287" y="1554237"/>
                  <a:pt x="0" y="1569660"/>
                </a:cubicBezTo>
                <a:cubicBezTo>
                  <a:pt x="9897" y="1405985"/>
                  <a:pt x="-25769" y="1175585"/>
                  <a:pt x="0" y="1046440"/>
                </a:cubicBezTo>
                <a:cubicBezTo>
                  <a:pt x="25769" y="917295"/>
                  <a:pt x="-8515" y="676748"/>
                  <a:pt x="0" y="554613"/>
                </a:cubicBezTo>
                <a:cubicBezTo>
                  <a:pt x="8515" y="432478"/>
                  <a:pt x="-16538" y="16930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 w="28575">
            <a:headEnd/>
            <a:tailEnd/>
            <a:extLst>
              <a:ext uri="{C807C97D-BFC1-408E-A445-0C87EB9F89A2}">
                <ask:lineSketchStyleProps xmlns="" xmlns:ask="http://schemas.microsoft.com/office/drawing/2018/sketchyshapes" sd="288993788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truyền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7200" b="1" dirty="0">
                <a:latin typeface="+mj-lt"/>
                <a:cs typeface="Times New Roman" panose="02020603050405020304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42762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127343" y="1741069"/>
            <a:ext cx="5305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xin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vi-VN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kính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Quý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thầy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nhiều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khỏe</a:t>
            </a:r>
            <a:r>
              <a:rPr lang="en-US" altLang="zh-C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5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077" y="647114"/>
            <a:ext cx="10156874" cy="1617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b="1" dirty="0" smtClean="0">
                <a:solidFill>
                  <a:srgbClr val="FF0000"/>
                </a:solidFill>
              </a:rPr>
              <a:t>Bài 45: Ánh sáng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AF026-3160-4734-91E3-CD74FBE6A554}"/>
              </a:ext>
            </a:extLst>
          </p:cNvPr>
          <p:cNvSpPr txBox="1"/>
          <p:nvPr/>
        </p:nvSpPr>
        <p:spPr>
          <a:xfrm>
            <a:off x="179294" y="2799228"/>
            <a:ext cx="11672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1: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29EA6AE-CF47-48FD-A34D-7E739E7C6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20" y="163533"/>
            <a:ext cx="11921576" cy="1327415"/>
          </a:xfrm>
          <a:custGeom>
            <a:avLst/>
            <a:gdLst>
              <a:gd name="connsiteX0" fmla="*/ 0 w 9506215"/>
              <a:gd name="connsiteY0" fmla="*/ 0 h 1077218"/>
              <a:gd name="connsiteX1" fmla="*/ 679015 w 9506215"/>
              <a:gd name="connsiteY1" fmla="*/ 0 h 1077218"/>
              <a:gd name="connsiteX2" fmla="*/ 1358031 w 9506215"/>
              <a:gd name="connsiteY2" fmla="*/ 0 h 1077218"/>
              <a:gd name="connsiteX3" fmla="*/ 2227170 w 9506215"/>
              <a:gd name="connsiteY3" fmla="*/ 0 h 1077218"/>
              <a:gd name="connsiteX4" fmla="*/ 3001248 w 9506215"/>
              <a:gd name="connsiteY4" fmla="*/ 0 h 1077218"/>
              <a:gd name="connsiteX5" fmla="*/ 3870388 w 9506215"/>
              <a:gd name="connsiteY5" fmla="*/ 0 h 1077218"/>
              <a:gd name="connsiteX6" fmla="*/ 4264216 w 9506215"/>
              <a:gd name="connsiteY6" fmla="*/ 0 h 1077218"/>
              <a:gd name="connsiteX7" fmla="*/ 5038294 w 9506215"/>
              <a:gd name="connsiteY7" fmla="*/ 0 h 1077218"/>
              <a:gd name="connsiteX8" fmla="*/ 5717309 w 9506215"/>
              <a:gd name="connsiteY8" fmla="*/ 0 h 1077218"/>
              <a:gd name="connsiteX9" fmla="*/ 6206200 w 9506215"/>
              <a:gd name="connsiteY9" fmla="*/ 0 h 1077218"/>
              <a:gd name="connsiteX10" fmla="*/ 7075340 w 9506215"/>
              <a:gd name="connsiteY10" fmla="*/ 0 h 1077218"/>
              <a:gd name="connsiteX11" fmla="*/ 7849418 w 9506215"/>
              <a:gd name="connsiteY11" fmla="*/ 0 h 1077218"/>
              <a:gd name="connsiteX12" fmla="*/ 8433371 w 9506215"/>
              <a:gd name="connsiteY12" fmla="*/ 0 h 1077218"/>
              <a:gd name="connsiteX13" fmla="*/ 8922262 w 9506215"/>
              <a:gd name="connsiteY13" fmla="*/ 0 h 1077218"/>
              <a:gd name="connsiteX14" fmla="*/ 9506215 w 9506215"/>
              <a:gd name="connsiteY14" fmla="*/ 0 h 1077218"/>
              <a:gd name="connsiteX15" fmla="*/ 9506215 w 9506215"/>
              <a:gd name="connsiteY15" fmla="*/ 560153 h 1077218"/>
              <a:gd name="connsiteX16" fmla="*/ 9506215 w 9506215"/>
              <a:gd name="connsiteY16" fmla="*/ 1077218 h 1077218"/>
              <a:gd name="connsiteX17" fmla="*/ 9017324 w 9506215"/>
              <a:gd name="connsiteY17" fmla="*/ 1077218 h 1077218"/>
              <a:gd name="connsiteX18" fmla="*/ 8528433 w 9506215"/>
              <a:gd name="connsiteY18" fmla="*/ 1077218 h 1077218"/>
              <a:gd name="connsiteX19" fmla="*/ 8134604 w 9506215"/>
              <a:gd name="connsiteY19" fmla="*/ 1077218 h 1077218"/>
              <a:gd name="connsiteX20" fmla="*/ 7455589 w 9506215"/>
              <a:gd name="connsiteY20" fmla="*/ 1077218 h 1077218"/>
              <a:gd name="connsiteX21" fmla="*/ 6776573 w 9506215"/>
              <a:gd name="connsiteY21" fmla="*/ 1077218 h 1077218"/>
              <a:gd name="connsiteX22" fmla="*/ 6097558 w 9506215"/>
              <a:gd name="connsiteY22" fmla="*/ 1077218 h 1077218"/>
              <a:gd name="connsiteX23" fmla="*/ 5608667 w 9506215"/>
              <a:gd name="connsiteY23" fmla="*/ 1077218 h 1077218"/>
              <a:gd name="connsiteX24" fmla="*/ 4929651 w 9506215"/>
              <a:gd name="connsiteY24" fmla="*/ 1077218 h 1077218"/>
              <a:gd name="connsiteX25" fmla="*/ 4155574 w 9506215"/>
              <a:gd name="connsiteY25" fmla="*/ 1077218 h 1077218"/>
              <a:gd name="connsiteX26" fmla="*/ 3666683 w 9506215"/>
              <a:gd name="connsiteY26" fmla="*/ 1077218 h 1077218"/>
              <a:gd name="connsiteX27" fmla="*/ 2892605 w 9506215"/>
              <a:gd name="connsiteY27" fmla="*/ 1077218 h 1077218"/>
              <a:gd name="connsiteX28" fmla="*/ 2498777 w 9506215"/>
              <a:gd name="connsiteY28" fmla="*/ 1077218 h 1077218"/>
              <a:gd name="connsiteX29" fmla="*/ 2009885 w 9506215"/>
              <a:gd name="connsiteY29" fmla="*/ 1077218 h 1077218"/>
              <a:gd name="connsiteX30" fmla="*/ 1235808 w 9506215"/>
              <a:gd name="connsiteY30" fmla="*/ 1077218 h 1077218"/>
              <a:gd name="connsiteX31" fmla="*/ 746917 w 9506215"/>
              <a:gd name="connsiteY31" fmla="*/ 1077218 h 1077218"/>
              <a:gd name="connsiteX32" fmla="*/ 0 w 9506215"/>
              <a:gd name="connsiteY32" fmla="*/ 1077218 h 1077218"/>
              <a:gd name="connsiteX33" fmla="*/ 0 w 9506215"/>
              <a:gd name="connsiteY33" fmla="*/ 560153 h 1077218"/>
              <a:gd name="connsiteX34" fmla="*/ 0 w 9506215"/>
              <a:gd name="connsiteY3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506215" h="1077218" fill="none" extrusionOk="0">
                <a:moveTo>
                  <a:pt x="0" y="0"/>
                </a:moveTo>
                <a:cubicBezTo>
                  <a:pt x="212355" y="21421"/>
                  <a:pt x="374602" y="25244"/>
                  <a:pt x="679015" y="0"/>
                </a:cubicBezTo>
                <a:cubicBezTo>
                  <a:pt x="983428" y="-25244"/>
                  <a:pt x="1096609" y="-15631"/>
                  <a:pt x="1358031" y="0"/>
                </a:cubicBezTo>
                <a:cubicBezTo>
                  <a:pt x="1619453" y="15631"/>
                  <a:pt x="1831398" y="14745"/>
                  <a:pt x="2227170" y="0"/>
                </a:cubicBezTo>
                <a:cubicBezTo>
                  <a:pt x="2622942" y="-14745"/>
                  <a:pt x="2662377" y="1346"/>
                  <a:pt x="3001248" y="0"/>
                </a:cubicBezTo>
                <a:cubicBezTo>
                  <a:pt x="3340119" y="-1346"/>
                  <a:pt x="3475726" y="29908"/>
                  <a:pt x="3870388" y="0"/>
                </a:cubicBezTo>
                <a:cubicBezTo>
                  <a:pt x="4265050" y="-29908"/>
                  <a:pt x="4172718" y="11795"/>
                  <a:pt x="4264216" y="0"/>
                </a:cubicBezTo>
                <a:cubicBezTo>
                  <a:pt x="4355714" y="-11795"/>
                  <a:pt x="4694192" y="9125"/>
                  <a:pt x="5038294" y="0"/>
                </a:cubicBezTo>
                <a:cubicBezTo>
                  <a:pt x="5382396" y="-9125"/>
                  <a:pt x="5545531" y="-31569"/>
                  <a:pt x="5717309" y="0"/>
                </a:cubicBezTo>
                <a:cubicBezTo>
                  <a:pt x="5889088" y="31569"/>
                  <a:pt x="6082334" y="-23851"/>
                  <a:pt x="6206200" y="0"/>
                </a:cubicBezTo>
                <a:cubicBezTo>
                  <a:pt x="6330066" y="23851"/>
                  <a:pt x="6810460" y="-17630"/>
                  <a:pt x="7075340" y="0"/>
                </a:cubicBezTo>
                <a:cubicBezTo>
                  <a:pt x="7340220" y="17630"/>
                  <a:pt x="7463999" y="38394"/>
                  <a:pt x="7849418" y="0"/>
                </a:cubicBezTo>
                <a:cubicBezTo>
                  <a:pt x="8234837" y="-38394"/>
                  <a:pt x="8286282" y="1422"/>
                  <a:pt x="8433371" y="0"/>
                </a:cubicBezTo>
                <a:cubicBezTo>
                  <a:pt x="8580460" y="-1422"/>
                  <a:pt x="8819801" y="-9357"/>
                  <a:pt x="8922262" y="0"/>
                </a:cubicBezTo>
                <a:cubicBezTo>
                  <a:pt x="9024723" y="9357"/>
                  <a:pt x="9308540" y="10640"/>
                  <a:pt x="9506215" y="0"/>
                </a:cubicBezTo>
                <a:cubicBezTo>
                  <a:pt x="9512232" y="279342"/>
                  <a:pt x="9485733" y="371784"/>
                  <a:pt x="9506215" y="560153"/>
                </a:cubicBezTo>
                <a:cubicBezTo>
                  <a:pt x="9526697" y="748522"/>
                  <a:pt x="9525859" y="949265"/>
                  <a:pt x="9506215" y="1077218"/>
                </a:cubicBezTo>
                <a:cubicBezTo>
                  <a:pt x="9371073" y="1084592"/>
                  <a:pt x="9188216" y="1074875"/>
                  <a:pt x="9017324" y="1077218"/>
                </a:cubicBezTo>
                <a:cubicBezTo>
                  <a:pt x="8846432" y="1079561"/>
                  <a:pt x="8663474" y="1059871"/>
                  <a:pt x="8528433" y="1077218"/>
                </a:cubicBezTo>
                <a:cubicBezTo>
                  <a:pt x="8393392" y="1094565"/>
                  <a:pt x="8263380" y="1089188"/>
                  <a:pt x="8134604" y="1077218"/>
                </a:cubicBezTo>
                <a:cubicBezTo>
                  <a:pt x="8005828" y="1065248"/>
                  <a:pt x="7686436" y="1095431"/>
                  <a:pt x="7455589" y="1077218"/>
                </a:cubicBezTo>
                <a:cubicBezTo>
                  <a:pt x="7224743" y="1059005"/>
                  <a:pt x="7075022" y="1070075"/>
                  <a:pt x="6776573" y="1077218"/>
                </a:cubicBezTo>
                <a:cubicBezTo>
                  <a:pt x="6478124" y="1084361"/>
                  <a:pt x="6419204" y="1083480"/>
                  <a:pt x="6097558" y="1077218"/>
                </a:cubicBezTo>
                <a:cubicBezTo>
                  <a:pt x="5775912" y="1070956"/>
                  <a:pt x="5745204" y="1094949"/>
                  <a:pt x="5608667" y="1077218"/>
                </a:cubicBezTo>
                <a:cubicBezTo>
                  <a:pt x="5472130" y="1059487"/>
                  <a:pt x="5208138" y="1084702"/>
                  <a:pt x="4929651" y="1077218"/>
                </a:cubicBezTo>
                <a:cubicBezTo>
                  <a:pt x="4651164" y="1069734"/>
                  <a:pt x="4371310" y="1064844"/>
                  <a:pt x="4155574" y="1077218"/>
                </a:cubicBezTo>
                <a:cubicBezTo>
                  <a:pt x="3939838" y="1089592"/>
                  <a:pt x="3803388" y="1091888"/>
                  <a:pt x="3666683" y="1077218"/>
                </a:cubicBezTo>
                <a:cubicBezTo>
                  <a:pt x="3529978" y="1062548"/>
                  <a:pt x="3108294" y="1114626"/>
                  <a:pt x="2892605" y="1077218"/>
                </a:cubicBezTo>
                <a:cubicBezTo>
                  <a:pt x="2676916" y="1039810"/>
                  <a:pt x="2616149" y="1091235"/>
                  <a:pt x="2498777" y="1077218"/>
                </a:cubicBezTo>
                <a:cubicBezTo>
                  <a:pt x="2381405" y="1063201"/>
                  <a:pt x="2251088" y="1067759"/>
                  <a:pt x="2009885" y="1077218"/>
                </a:cubicBezTo>
                <a:cubicBezTo>
                  <a:pt x="1768682" y="1086677"/>
                  <a:pt x="1514196" y="1057607"/>
                  <a:pt x="1235808" y="1077218"/>
                </a:cubicBezTo>
                <a:cubicBezTo>
                  <a:pt x="957420" y="1096829"/>
                  <a:pt x="875655" y="1085749"/>
                  <a:pt x="746917" y="1077218"/>
                </a:cubicBezTo>
                <a:cubicBezTo>
                  <a:pt x="618179" y="1068687"/>
                  <a:pt x="250102" y="1105981"/>
                  <a:pt x="0" y="1077218"/>
                </a:cubicBezTo>
                <a:cubicBezTo>
                  <a:pt x="-7777" y="923655"/>
                  <a:pt x="3873" y="726435"/>
                  <a:pt x="0" y="560153"/>
                </a:cubicBezTo>
                <a:cubicBezTo>
                  <a:pt x="-3873" y="393872"/>
                  <a:pt x="-27176" y="264658"/>
                  <a:pt x="0" y="0"/>
                </a:cubicBezTo>
                <a:close/>
              </a:path>
              <a:path w="9506215" h="1077218" stroke="0" extrusionOk="0">
                <a:moveTo>
                  <a:pt x="0" y="0"/>
                </a:moveTo>
                <a:cubicBezTo>
                  <a:pt x="389800" y="-28213"/>
                  <a:pt x="461526" y="-27060"/>
                  <a:pt x="869140" y="0"/>
                </a:cubicBezTo>
                <a:cubicBezTo>
                  <a:pt x="1276754" y="27060"/>
                  <a:pt x="1309609" y="-11994"/>
                  <a:pt x="1643217" y="0"/>
                </a:cubicBezTo>
                <a:cubicBezTo>
                  <a:pt x="1976825" y="11994"/>
                  <a:pt x="2081182" y="19509"/>
                  <a:pt x="2322233" y="0"/>
                </a:cubicBezTo>
                <a:cubicBezTo>
                  <a:pt x="2563284" y="-19509"/>
                  <a:pt x="2699944" y="2082"/>
                  <a:pt x="3001248" y="0"/>
                </a:cubicBezTo>
                <a:cubicBezTo>
                  <a:pt x="3302553" y="-2082"/>
                  <a:pt x="3206506" y="-8468"/>
                  <a:pt x="3395077" y="0"/>
                </a:cubicBezTo>
                <a:cubicBezTo>
                  <a:pt x="3583648" y="8468"/>
                  <a:pt x="3694560" y="2354"/>
                  <a:pt x="3788906" y="0"/>
                </a:cubicBezTo>
                <a:cubicBezTo>
                  <a:pt x="3883252" y="-2354"/>
                  <a:pt x="4202569" y="11971"/>
                  <a:pt x="4372859" y="0"/>
                </a:cubicBezTo>
                <a:cubicBezTo>
                  <a:pt x="4543149" y="-11971"/>
                  <a:pt x="4734086" y="-26123"/>
                  <a:pt x="4956812" y="0"/>
                </a:cubicBezTo>
                <a:cubicBezTo>
                  <a:pt x="5179538" y="26123"/>
                  <a:pt x="5283734" y="-12423"/>
                  <a:pt x="5445703" y="0"/>
                </a:cubicBezTo>
                <a:cubicBezTo>
                  <a:pt x="5607672" y="12423"/>
                  <a:pt x="5808155" y="-7876"/>
                  <a:pt x="6124719" y="0"/>
                </a:cubicBezTo>
                <a:cubicBezTo>
                  <a:pt x="6441283" y="7876"/>
                  <a:pt x="6561455" y="12624"/>
                  <a:pt x="6993858" y="0"/>
                </a:cubicBezTo>
                <a:cubicBezTo>
                  <a:pt x="7426261" y="-12624"/>
                  <a:pt x="7593555" y="38321"/>
                  <a:pt x="7862998" y="0"/>
                </a:cubicBezTo>
                <a:cubicBezTo>
                  <a:pt x="8132441" y="-38321"/>
                  <a:pt x="8108692" y="6455"/>
                  <a:pt x="8256827" y="0"/>
                </a:cubicBezTo>
                <a:cubicBezTo>
                  <a:pt x="8404962" y="-6455"/>
                  <a:pt x="9193483" y="-38293"/>
                  <a:pt x="9506215" y="0"/>
                </a:cubicBezTo>
                <a:cubicBezTo>
                  <a:pt x="9508135" y="203803"/>
                  <a:pt x="9489505" y="398625"/>
                  <a:pt x="9506215" y="538609"/>
                </a:cubicBezTo>
                <a:cubicBezTo>
                  <a:pt x="9522925" y="678593"/>
                  <a:pt x="9485709" y="968884"/>
                  <a:pt x="9506215" y="1077218"/>
                </a:cubicBezTo>
                <a:cubicBezTo>
                  <a:pt x="9370991" y="1051780"/>
                  <a:pt x="9167449" y="1096700"/>
                  <a:pt x="8922262" y="1077218"/>
                </a:cubicBezTo>
                <a:cubicBezTo>
                  <a:pt x="8677075" y="1057736"/>
                  <a:pt x="8303749" y="1054980"/>
                  <a:pt x="8053122" y="1077218"/>
                </a:cubicBezTo>
                <a:cubicBezTo>
                  <a:pt x="7802495" y="1099456"/>
                  <a:pt x="7462667" y="1055044"/>
                  <a:pt x="7183982" y="1077218"/>
                </a:cubicBezTo>
                <a:cubicBezTo>
                  <a:pt x="6905297" y="1099392"/>
                  <a:pt x="6642282" y="1105410"/>
                  <a:pt x="6504967" y="1077218"/>
                </a:cubicBezTo>
                <a:cubicBezTo>
                  <a:pt x="6367652" y="1049026"/>
                  <a:pt x="6105291" y="1068773"/>
                  <a:pt x="5825952" y="1077218"/>
                </a:cubicBezTo>
                <a:cubicBezTo>
                  <a:pt x="5546614" y="1085663"/>
                  <a:pt x="5481047" y="1049097"/>
                  <a:pt x="5241999" y="1077218"/>
                </a:cubicBezTo>
                <a:cubicBezTo>
                  <a:pt x="5002951" y="1105339"/>
                  <a:pt x="4812787" y="1054214"/>
                  <a:pt x="4467921" y="1077218"/>
                </a:cubicBezTo>
                <a:cubicBezTo>
                  <a:pt x="4123055" y="1100222"/>
                  <a:pt x="4192551" y="1087493"/>
                  <a:pt x="4074092" y="1077218"/>
                </a:cubicBezTo>
                <a:cubicBezTo>
                  <a:pt x="3955633" y="1066943"/>
                  <a:pt x="3549024" y="1075713"/>
                  <a:pt x="3300015" y="1077218"/>
                </a:cubicBezTo>
                <a:cubicBezTo>
                  <a:pt x="3051006" y="1078723"/>
                  <a:pt x="2758629" y="1060929"/>
                  <a:pt x="2620999" y="1077218"/>
                </a:cubicBezTo>
                <a:cubicBezTo>
                  <a:pt x="2483369" y="1093507"/>
                  <a:pt x="2259905" y="1095729"/>
                  <a:pt x="2132108" y="1077218"/>
                </a:cubicBezTo>
                <a:cubicBezTo>
                  <a:pt x="2004311" y="1058707"/>
                  <a:pt x="1748365" y="1088500"/>
                  <a:pt x="1548155" y="1077218"/>
                </a:cubicBezTo>
                <a:cubicBezTo>
                  <a:pt x="1347945" y="1065936"/>
                  <a:pt x="1148950" y="1052986"/>
                  <a:pt x="774078" y="1077218"/>
                </a:cubicBezTo>
                <a:cubicBezTo>
                  <a:pt x="399206" y="1101450"/>
                  <a:pt x="209513" y="1054916"/>
                  <a:pt x="0" y="1077218"/>
                </a:cubicBezTo>
                <a:cubicBezTo>
                  <a:pt x="9304" y="913163"/>
                  <a:pt x="1241" y="745340"/>
                  <a:pt x="0" y="527837"/>
                </a:cubicBezTo>
                <a:cubicBezTo>
                  <a:pt x="-1241" y="310334"/>
                  <a:pt x="18428" y="20029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 w="28575">
            <a:headEnd/>
            <a:tailEnd/>
            <a:extLst>
              <a:ext uri="{C807C97D-BFC1-408E-A445-0C87EB9F89A2}">
                <ask:lineSketchStyleProps xmlns="" xmlns:ask="http://schemas.microsoft.com/office/drawing/2018/sketchyshapes" sd="180825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1: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Tranh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ban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tranh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ban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?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sao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ED3EC-501A-4AC8-9E7E-C14005EB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674" y="1710737"/>
            <a:ext cx="4837555" cy="4878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29E51-C1C9-4E60-8585-0991B9C70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343" y="1748678"/>
            <a:ext cx="4653832" cy="4840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17665-0C66-4F57-8220-C46412FD9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21" y="1288738"/>
            <a:ext cx="1916324" cy="199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D8345-9775-476B-A07F-FF37F9F9B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337" flipH="1">
            <a:off x="7422005" y="1860237"/>
            <a:ext cx="1045115" cy="1027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9D9F3-9434-49D3-A83E-B0434083B1BD}"/>
              </a:ext>
            </a:extLst>
          </p:cNvPr>
          <p:cNvSpPr txBox="1"/>
          <p:nvPr/>
        </p:nvSpPr>
        <p:spPr>
          <a:xfrm>
            <a:off x="131617" y="464262"/>
            <a:ext cx="6144991" cy="86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16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UTM Colossalis" panose="02040603050506020204" pitchFamily="18" charset="0"/>
              </a:rPr>
              <a:t>BAN NGÀY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79FAA-ACC7-4BEE-BAF6-0AD52A32805A}"/>
              </a:ext>
            </a:extLst>
          </p:cNvPr>
          <p:cNvSpPr txBox="1"/>
          <p:nvPr/>
        </p:nvSpPr>
        <p:spPr>
          <a:xfrm>
            <a:off x="6415415" y="457723"/>
            <a:ext cx="6144991" cy="86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46749"/>
            <a:r>
              <a:rPr lang="en-US" sz="501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Colossalis" panose="02040603050506020204" pitchFamily="18" charset="0"/>
              </a:rPr>
              <a:t>BAN ĐÊM</a:t>
            </a:r>
          </a:p>
        </p:txBody>
      </p:sp>
    </p:spTree>
    <p:extLst>
      <p:ext uri="{BB962C8B-B14F-4D97-AF65-F5344CB8AC3E}">
        <p14:creationId xmlns:p14="http://schemas.microsoft.com/office/powerpoint/2010/main" val="11378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ED3EC-501A-4AC8-9E7E-C14005EB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674" y="1710737"/>
            <a:ext cx="4837555" cy="4878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29E51-C1C9-4E60-8585-0991B9C70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343" y="1748678"/>
            <a:ext cx="4653832" cy="4840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17665-0C66-4F57-8220-C46412FD9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21" y="1288738"/>
            <a:ext cx="1916324" cy="199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D8345-9775-476B-A07F-FF37F9F9B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337" flipH="1">
            <a:off x="7422005" y="1860237"/>
            <a:ext cx="1045115" cy="1027419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29EA6AE-CF47-48FD-A34D-7E739E7C6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51"/>
            <a:ext cx="12210039" cy="1327415"/>
          </a:xfrm>
          <a:custGeom>
            <a:avLst/>
            <a:gdLst>
              <a:gd name="connsiteX0" fmla="*/ 0 w 9736234"/>
              <a:gd name="connsiteY0" fmla="*/ 0 h 1077218"/>
              <a:gd name="connsiteX1" fmla="*/ 695445 w 9736234"/>
              <a:gd name="connsiteY1" fmla="*/ 0 h 1077218"/>
              <a:gd name="connsiteX2" fmla="*/ 1390891 w 9736234"/>
              <a:gd name="connsiteY2" fmla="*/ 0 h 1077218"/>
              <a:gd name="connsiteX3" fmla="*/ 2281061 w 9736234"/>
              <a:gd name="connsiteY3" fmla="*/ 0 h 1077218"/>
              <a:gd name="connsiteX4" fmla="*/ 3073868 w 9736234"/>
              <a:gd name="connsiteY4" fmla="*/ 0 h 1077218"/>
              <a:gd name="connsiteX5" fmla="*/ 3964038 w 9736234"/>
              <a:gd name="connsiteY5" fmla="*/ 0 h 1077218"/>
              <a:gd name="connsiteX6" fmla="*/ 4367396 w 9736234"/>
              <a:gd name="connsiteY6" fmla="*/ 0 h 1077218"/>
              <a:gd name="connsiteX7" fmla="*/ 5160204 w 9736234"/>
              <a:gd name="connsiteY7" fmla="*/ 0 h 1077218"/>
              <a:gd name="connsiteX8" fmla="*/ 5855649 w 9736234"/>
              <a:gd name="connsiteY8" fmla="*/ 0 h 1077218"/>
              <a:gd name="connsiteX9" fmla="*/ 6356370 w 9736234"/>
              <a:gd name="connsiteY9" fmla="*/ 0 h 1077218"/>
              <a:gd name="connsiteX10" fmla="*/ 7246540 w 9736234"/>
              <a:gd name="connsiteY10" fmla="*/ 0 h 1077218"/>
              <a:gd name="connsiteX11" fmla="*/ 8039348 w 9736234"/>
              <a:gd name="connsiteY11" fmla="*/ 0 h 1077218"/>
              <a:gd name="connsiteX12" fmla="*/ 8637430 w 9736234"/>
              <a:gd name="connsiteY12" fmla="*/ 0 h 1077218"/>
              <a:gd name="connsiteX13" fmla="*/ 9138151 w 9736234"/>
              <a:gd name="connsiteY13" fmla="*/ 0 h 1077218"/>
              <a:gd name="connsiteX14" fmla="*/ 9736234 w 9736234"/>
              <a:gd name="connsiteY14" fmla="*/ 0 h 1077218"/>
              <a:gd name="connsiteX15" fmla="*/ 9736234 w 9736234"/>
              <a:gd name="connsiteY15" fmla="*/ 560153 h 1077218"/>
              <a:gd name="connsiteX16" fmla="*/ 9736234 w 9736234"/>
              <a:gd name="connsiteY16" fmla="*/ 1077218 h 1077218"/>
              <a:gd name="connsiteX17" fmla="*/ 9235513 w 9736234"/>
              <a:gd name="connsiteY17" fmla="*/ 1077218 h 1077218"/>
              <a:gd name="connsiteX18" fmla="*/ 8734793 w 9736234"/>
              <a:gd name="connsiteY18" fmla="*/ 1077218 h 1077218"/>
              <a:gd name="connsiteX19" fmla="*/ 8331435 w 9736234"/>
              <a:gd name="connsiteY19" fmla="*/ 1077218 h 1077218"/>
              <a:gd name="connsiteX20" fmla="*/ 7635989 w 9736234"/>
              <a:gd name="connsiteY20" fmla="*/ 1077218 h 1077218"/>
              <a:gd name="connsiteX21" fmla="*/ 6940544 w 9736234"/>
              <a:gd name="connsiteY21" fmla="*/ 1077218 h 1077218"/>
              <a:gd name="connsiteX22" fmla="*/ 6245099 w 9736234"/>
              <a:gd name="connsiteY22" fmla="*/ 1077218 h 1077218"/>
              <a:gd name="connsiteX23" fmla="*/ 5744378 w 9736234"/>
              <a:gd name="connsiteY23" fmla="*/ 1077218 h 1077218"/>
              <a:gd name="connsiteX24" fmla="*/ 5048933 w 9736234"/>
              <a:gd name="connsiteY24" fmla="*/ 1077218 h 1077218"/>
              <a:gd name="connsiteX25" fmla="*/ 4256125 w 9736234"/>
              <a:gd name="connsiteY25" fmla="*/ 1077218 h 1077218"/>
              <a:gd name="connsiteX26" fmla="*/ 3755405 w 9736234"/>
              <a:gd name="connsiteY26" fmla="*/ 1077218 h 1077218"/>
              <a:gd name="connsiteX27" fmla="*/ 2962597 w 9736234"/>
              <a:gd name="connsiteY27" fmla="*/ 1077218 h 1077218"/>
              <a:gd name="connsiteX28" fmla="*/ 2559239 w 9736234"/>
              <a:gd name="connsiteY28" fmla="*/ 1077218 h 1077218"/>
              <a:gd name="connsiteX29" fmla="*/ 2058518 w 9736234"/>
              <a:gd name="connsiteY29" fmla="*/ 1077218 h 1077218"/>
              <a:gd name="connsiteX30" fmla="*/ 1265710 w 9736234"/>
              <a:gd name="connsiteY30" fmla="*/ 1077218 h 1077218"/>
              <a:gd name="connsiteX31" fmla="*/ 764990 w 9736234"/>
              <a:gd name="connsiteY31" fmla="*/ 1077218 h 1077218"/>
              <a:gd name="connsiteX32" fmla="*/ 0 w 9736234"/>
              <a:gd name="connsiteY32" fmla="*/ 1077218 h 1077218"/>
              <a:gd name="connsiteX33" fmla="*/ 0 w 9736234"/>
              <a:gd name="connsiteY33" fmla="*/ 560153 h 1077218"/>
              <a:gd name="connsiteX34" fmla="*/ 0 w 9736234"/>
              <a:gd name="connsiteY3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736234" h="1077218" fill="none" extrusionOk="0">
                <a:moveTo>
                  <a:pt x="0" y="0"/>
                </a:moveTo>
                <a:cubicBezTo>
                  <a:pt x="335686" y="14882"/>
                  <a:pt x="442204" y="-19124"/>
                  <a:pt x="695445" y="0"/>
                </a:cubicBezTo>
                <a:cubicBezTo>
                  <a:pt x="948687" y="19124"/>
                  <a:pt x="1126587" y="2072"/>
                  <a:pt x="1390891" y="0"/>
                </a:cubicBezTo>
                <a:cubicBezTo>
                  <a:pt x="1655195" y="-2072"/>
                  <a:pt x="1926994" y="7286"/>
                  <a:pt x="2281061" y="0"/>
                </a:cubicBezTo>
                <a:cubicBezTo>
                  <a:pt x="2635128" y="-7286"/>
                  <a:pt x="2761965" y="37256"/>
                  <a:pt x="3073868" y="0"/>
                </a:cubicBezTo>
                <a:cubicBezTo>
                  <a:pt x="3385771" y="-37256"/>
                  <a:pt x="3678297" y="-20915"/>
                  <a:pt x="3964038" y="0"/>
                </a:cubicBezTo>
                <a:cubicBezTo>
                  <a:pt x="4249779" y="20915"/>
                  <a:pt x="4271088" y="-15456"/>
                  <a:pt x="4367396" y="0"/>
                </a:cubicBezTo>
                <a:cubicBezTo>
                  <a:pt x="4463704" y="15456"/>
                  <a:pt x="4772609" y="-11900"/>
                  <a:pt x="5160204" y="0"/>
                </a:cubicBezTo>
                <a:cubicBezTo>
                  <a:pt x="5547799" y="11900"/>
                  <a:pt x="5656019" y="-29474"/>
                  <a:pt x="5855649" y="0"/>
                </a:cubicBezTo>
                <a:cubicBezTo>
                  <a:pt x="6055279" y="29474"/>
                  <a:pt x="6227338" y="24506"/>
                  <a:pt x="6356370" y="0"/>
                </a:cubicBezTo>
                <a:cubicBezTo>
                  <a:pt x="6485402" y="-24506"/>
                  <a:pt x="7028378" y="1722"/>
                  <a:pt x="7246540" y="0"/>
                </a:cubicBezTo>
                <a:cubicBezTo>
                  <a:pt x="7464702" y="-1722"/>
                  <a:pt x="7812885" y="-18062"/>
                  <a:pt x="8039348" y="0"/>
                </a:cubicBezTo>
                <a:cubicBezTo>
                  <a:pt x="8265811" y="18062"/>
                  <a:pt x="8400607" y="-24318"/>
                  <a:pt x="8637430" y="0"/>
                </a:cubicBezTo>
                <a:cubicBezTo>
                  <a:pt x="8874253" y="24318"/>
                  <a:pt x="9030786" y="16656"/>
                  <a:pt x="9138151" y="0"/>
                </a:cubicBezTo>
                <a:cubicBezTo>
                  <a:pt x="9245516" y="-16656"/>
                  <a:pt x="9480821" y="-8301"/>
                  <a:pt x="9736234" y="0"/>
                </a:cubicBezTo>
                <a:cubicBezTo>
                  <a:pt x="9742251" y="279342"/>
                  <a:pt x="9715752" y="371784"/>
                  <a:pt x="9736234" y="560153"/>
                </a:cubicBezTo>
                <a:cubicBezTo>
                  <a:pt x="9756716" y="748522"/>
                  <a:pt x="9755878" y="949265"/>
                  <a:pt x="9736234" y="1077218"/>
                </a:cubicBezTo>
                <a:cubicBezTo>
                  <a:pt x="9587491" y="1070570"/>
                  <a:pt x="9425576" y="1102122"/>
                  <a:pt x="9235513" y="1077218"/>
                </a:cubicBezTo>
                <a:cubicBezTo>
                  <a:pt x="9045450" y="1052314"/>
                  <a:pt x="8904695" y="1074982"/>
                  <a:pt x="8734793" y="1077218"/>
                </a:cubicBezTo>
                <a:cubicBezTo>
                  <a:pt x="8564891" y="1079454"/>
                  <a:pt x="8505265" y="1082753"/>
                  <a:pt x="8331435" y="1077218"/>
                </a:cubicBezTo>
                <a:cubicBezTo>
                  <a:pt x="8157605" y="1071683"/>
                  <a:pt x="7930179" y="1111970"/>
                  <a:pt x="7635989" y="1077218"/>
                </a:cubicBezTo>
                <a:cubicBezTo>
                  <a:pt x="7341799" y="1042466"/>
                  <a:pt x="7150594" y="1111900"/>
                  <a:pt x="6940544" y="1077218"/>
                </a:cubicBezTo>
                <a:cubicBezTo>
                  <a:pt x="6730494" y="1042536"/>
                  <a:pt x="6397543" y="1101454"/>
                  <a:pt x="6245099" y="1077218"/>
                </a:cubicBezTo>
                <a:cubicBezTo>
                  <a:pt x="6092656" y="1052982"/>
                  <a:pt x="5878000" y="1063856"/>
                  <a:pt x="5744378" y="1077218"/>
                </a:cubicBezTo>
                <a:cubicBezTo>
                  <a:pt x="5610756" y="1090580"/>
                  <a:pt x="5341721" y="1058156"/>
                  <a:pt x="5048933" y="1077218"/>
                </a:cubicBezTo>
                <a:cubicBezTo>
                  <a:pt x="4756146" y="1096280"/>
                  <a:pt x="4445658" y="1063835"/>
                  <a:pt x="4256125" y="1077218"/>
                </a:cubicBezTo>
                <a:cubicBezTo>
                  <a:pt x="4066592" y="1090601"/>
                  <a:pt x="3985871" y="1081205"/>
                  <a:pt x="3755405" y="1077218"/>
                </a:cubicBezTo>
                <a:cubicBezTo>
                  <a:pt x="3524939" y="1073231"/>
                  <a:pt x="3203916" y="1102481"/>
                  <a:pt x="2962597" y="1077218"/>
                </a:cubicBezTo>
                <a:cubicBezTo>
                  <a:pt x="2721278" y="1051955"/>
                  <a:pt x="2753122" y="1089145"/>
                  <a:pt x="2559239" y="1077218"/>
                </a:cubicBezTo>
                <a:cubicBezTo>
                  <a:pt x="2365356" y="1065291"/>
                  <a:pt x="2285976" y="1084348"/>
                  <a:pt x="2058518" y="1077218"/>
                </a:cubicBezTo>
                <a:cubicBezTo>
                  <a:pt x="1831060" y="1070088"/>
                  <a:pt x="1657513" y="1106602"/>
                  <a:pt x="1265710" y="1077218"/>
                </a:cubicBezTo>
                <a:cubicBezTo>
                  <a:pt x="873907" y="1047834"/>
                  <a:pt x="919469" y="1074734"/>
                  <a:pt x="764990" y="1077218"/>
                </a:cubicBezTo>
                <a:cubicBezTo>
                  <a:pt x="610511" y="1079702"/>
                  <a:pt x="259763" y="1045170"/>
                  <a:pt x="0" y="1077218"/>
                </a:cubicBezTo>
                <a:cubicBezTo>
                  <a:pt x="-7777" y="923655"/>
                  <a:pt x="3873" y="726435"/>
                  <a:pt x="0" y="560153"/>
                </a:cubicBezTo>
                <a:cubicBezTo>
                  <a:pt x="-3873" y="393872"/>
                  <a:pt x="-27176" y="264658"/>
                  <a:pt x="0" y="0"/>
                </a:cubicBezTo>
                <a:close/>
              </a:path>
              <a:path w="9736234" h="1077218" stroke="0" extrusionOk="0">
                <a:moveTo>
                  <a:pt x="0" y="0"/>
                </a:moveTo>
                <a:cubicBezTo>
                  <a:pt x="229958" y="32539"/>
                  <a:pt x="692814" y="39770"/>
                  <a:pt x="890170" y="0"/>
                </a:cubicBezTo>
                <a:cubicBezTo>
                  <a:pt x="1087526" y="-39770"/>
                  <a:pt x="1391763" y="-10023"/>
                  <a:pt x="1682978" y="0"/>
                </a:cubicBezTo>
                <a:cubicBezTo>
                  <a:pt x="1974193" y="10023"/>
                  <a:pt x="2106036" y="23957"/>
                  <a:pt x="2378423" y="0"/>
                </a:cubicBezTo>
                <a:cubicBezTo>
                  <a:pt x="2650811" y="-23957"/>
                  <a:pt x="2915452" y="23650"/>
                  <a:pt x="3073868" y="0"/>
                </a:cubicBezTo>
                <a:cubicBezTo>
                  <a:pt x="3232285" y="-23650"/>
                  <a:pt x="3292460" y="-10714"/>
                  <a:pt x="3477226" y="0"/>
                </a:cubicBezTo>
                <a:cubicBezTo>
                  <a:pt x="3661992" y="10714"/>
                  <a:pt x="3708852" y="15891"/>
                  <a:pt x="3880585" y="0"/>
                </a:cubicBezTo>
                <a:cubicBezTo>
                  <a:pt x="4052318" y="-15891"/>
                  <a:pt x="4262238" y="-27309"/>
                  <a:pt x="4478668" y="0"/>
                </a:cubicBezTo>
                <a:cubicBezTo>
                  <a:pt x="4695098" y="27309"/>
                  <a:pt x="4884026" y="-14031"/>
                  <a:pt x="5076751" y="0"/>
                </a:cubicBezTo>
                <a:cubicBezTo>
                  <a:pt x="5269476" y="14031"/>
                  <a:pt x="5457826" y="-6157"/>
                  <a:pt x="5577471" y="0"/>
                </a:cubicBezTo>
                <a:cubicBezTo>
                  <a:pt x="5697116" y="6157"/>
                  <a:pt x="6056627" y="27663"/>
                  <a:pt x="6272916" y="0"/>
                </a:cubicBezTo>
                <a:cubicBezTo>
                  <a:pt x="6489206" y="-27663"/>
                  <a:pt x="6751132" y="-18273"/>
                  <a:pt x="7163086" y="0"/>
                </a:cubicBezTo>
                <a:cubicBezTo>
                  <a:pt x="7575040" y="18273"/>
                  <a:pt x="7747933" y="27389"/>
                  <a:pt x="8053256" y="0"/>
                </a:cubicBezTo>
                <a:cubicBezTo>
                  <a:pt x="8358579" y="-27389"/>
                  <a:pt x="8362320" y="3327"/>
                  <a:pt x="8456615" y="0"/>
                </a:cubicBezTo>
                <a:cubicBezTo>
                  <a:pt x="8550910" y="-3327"/>
                  <a:pt x="9226311" y="-24370"/>
                  <a:pt x="9736234" y="0"/>
                </a:cubicBezTo>
                <a:cubicBezTo>
                  <a:pt x="9738154" y="203803"/>
                  <a:pt x="9719524" y="398625"/>
                  <a:pt x="9736234" y="538609"/>
                </a:cubicBezTo>
                <a:cubicBezTo>
                  <a:pt x="9752944" y="678593"/>
                  <a:pt x="9715728" y="968884"/>
                  <a:pt x="9736234" y="1077218"/>
                </a:cubicBezTo>
                <a:cubicBezTo>
                  <a:pt x="9514522" y="1062329"/>
                  <a:pt x="9429800" y="1100837"/>
                  <a:pt x="9138151" y="1077218"/>
                </a:cubicBezTo>
                <a:cubicBezTo>
                  <a:pt x="8846502" y="1053599"/>
                  <a:pt x="8661378" y="1068757"/>
                  <a:pt x="8247981" y="1077218"/>
                </a:cubicBezTo>
                <a:cubicBezTo>
                  <a:pt x="7834584" y="1085680"/>
                  <a:pt x="7757556" y="1042570"/>
                  <a:pt x="7357811" y="1077218"/>
                </a:cubicBezTo>
                <a:cubicBezTo>
                  <a:pt x="6958066" y="1111867"/>
                  <a:pt x="6871708" y="1070283"/>
                  <a:pt x="6662366" y="1077218"/>
                </a:cubicBezTo>
                <a:cubicBezTo>
                  <a:pt x="6453024" y="1084153"/>
                  <a:pt x="6196307" y="1056976"/>
                  <a:pt x="5966921" y="1077218"/>
                </a:cubicBezTo>
                <a:cubicBezTo>
                  <a:pt x="5737535" y="1097460"/>
                  <a:pt x="5615961" y="1097660"/>
                  <a:pt x="5368838" y="1077218"/>
                </a:cubicBezTo>
                <a:cubicBezTo>
                  <a:pt x="5121715" y="1056776"/>
                  <a:pt x="4874615" y="1076669"/>
                  <a:pt x="4576030" y="1077218"/>
                </a:cubicBezTo>
                <a:cubicBezTo>
                  <a:pt x="4277445" y="1077767"/>
                  <a:pt x="4276434" y="1060777"/>
                  <a:pt x="4172672" y="1077218"/>
                </a:cubicBezTo>
                <a:cubicBezTo>
                  <a:pt x="4068910" y="1093659"/>
                  <a:pt x="3574695" y="1037905"/>
                  <a:pt x="3379864" y="1077218"/>
                </a:cubicBezTo>
                <a:cubicBezTo>
                  <a:pt x="3185033" y="1116531"/>
                  <a:pt x="2907769" y="1094816"/>
                  <a:pt x="2684419" y="1077218"/>
                </a:cubicBezTo>
                <a:cubicBezTo>
                  <a:pt x="2461070" y="1059620"/>
                  <a:pt x="2306912" y="1053888"/>
                  <a:pt x="2183698" y="1077218"/>
                </a:cubicBezTo>
                <a:cubicBezTo>
                  <a:pt x="2060484" y="1100548"/>
                  <a:pt x="1819527" y="1076121"/>
                  <a:pt x="1585615" y="1077218"/>
                </a:cubicBezTo>
                <a:cubicBezTo>
                  <a:pt x="1351703" y="1078315"/>
                  <a:pt x="1151046" y="1085581"/>
                  <a:pt x="792808" y="1077218"/>
                </a:cubicBezTo>
                <a:cubicBezTo>
                  <a:pt x="434570" y="1068855"/>
                  <a:pt x="390192" y="1044514"/>
                  <a:pt x="0" y="1077218"/>
                </a:cubicBezTo>
                <a:cubicBezTo>
                  <a:pt x="9304" y="913163"/>
                  <a:pt x="1241" y="745340"/>
                  <a:pt x="0" y="527837"/>
                </a:cubicBezTo>
                <a:cubicBezTo>
                  <a:pt x="-1241" y="310334"/>
                  <a:pt x="18428" y="20029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 w="28575">
            <a:headEnd/>
            <a:tailEnd/>
            <a:extLst>
              <a:ext uri="{C807C97D-BFC1-408E-A445-0C87EB9F89A2}">
                <ask:lineSketchStyleProps xmlns="" xmlns:ask="http://schemas.microsoft.com/office/drawing/2018/sketchyshapes" sd="180825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2: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4013" b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altLang="en-US" sz="4013" b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phát</a:t>
            </a:r>
            <a:r>
              <a:rPr lang="en-US" altLang="en-US" sz="4013" b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4013" b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4013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4013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chiếu</a:t>
            </a:r>
            <a:r>
              <a:rPr lang="en-US" altLang="en-US" sz="4013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ở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bức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13" b="1" dirty="0" err="1">
                <a:latin typeface="+mj-lt"/>
                <a:cs typeface="Times New Roman" panose="02020603050405020304" pitchFamily="18" charset="0"/>
              </a:rPr>
              <a:t>tranh</a:t>
            </a:r>
            <a:r>
              <a:rPr lang="en-US" altLang="en-US" sz="4013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2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904019-A8A0-4544-A76A-1D88C6394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51505"/>
              </p:ext>
            </p:extLst>
          </p:nvPr>
        </p:nvGraphicFramePr>
        <p:xfrm>
          <a:off x="406850" y="753290"/>
          <a:ext cx="11468604" cy="53514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1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3807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4673" marR="114673" marT="57337" marB="573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latin typeface="+mj-lt"/>
                        </a:rPr>
                        <a:t>Vật</a:t>
                      </a:r>
                      <a:r>
                        <a:rPr lang="en-US" sz="5000" baseline="0">
                          <a:latin typeface="+mj-lt"/>
                        </a:rPr>
                        <a:t> tự </a:t>
                      </a:r>
                    </a:p>
                    <a:p>
                      <a:pPr algn="ctr"/>
                      <a:r>
                        <a:rPr lang="en-US" sz="5000" baseline="0">
                          <a:latin typeface="+mj-lt"/>
                        </a:rPr>
                        <a:t>phát sáng</a:t>
                      </a:r>
                      <a:endParaRPr lang="en-US" sz="5000">
                        <a:latin typeface="+mj-lt"/>
                      </a:endParaRPr>
                    </a:p>
                  </a:txBody>
                  <a:tcPr marL="114673" marR="114673" marT="57337" marB="5733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50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Vật được chiếu sáng</a:t>
                      </a:r>
                    </a:p>
                  </a:txBody>
                  <a:tcPr marL="114673" marR="114673" marT="57337" marB="5733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807">
                <a:tc>
                  <a:txBody>
                    <a:bodyPr/>
                    <a:lstStyle/>
                    <a:p>
                      <a:pPr algn="ctr" defTabSz="966788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5000" b="1" kern="1200" cap="all" spc="0">
                          <a:ln w="9000" cmpd="sng">
                            <a:solidFill>
                              <a:schemeClr val="accent1">
                                <a:lumMod val="75000"/>
                              </a:schemeClr>
                            </a:solidFill>
                            <a:prstDash val="solid"/>
                          </a:ln>
                          <a:gradFill flip="none" rotWithShape="1">
                            <a:gsLst>
                              <a:gs pos="0">
                                <a:srgbClr val="FFC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FFC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FFC000">
                                  <a:shade val="100000"/>
                                  <a:satMod val="115000"/>
                                </a:srgbClr>
                              </a:gs>
                            </a:gsLst>
                            <a:lin ang="16200000" scaled="1"/>
                            <a:tileRect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UTM Colossalis" panose="02040603050506020204" pitchFamily="18" charset="0"/>
                          <a:ea typeface="宋体" pitchFamily="2" charset="-122"/>
                          <a:cs typeface="+mn-cs"/>
                        </a:rPr>
                        <a:t>BAN NGÀY</a:t>
                      </a:r>
                    </a:p>
                  </a:txBody>
                  <a:tcPr marL="114673" marR="114673" marT="57337" marB="57337"/>
                </a:tc>
                <a:tc>
                  <a:txBody>
                    <a:bodyPr/>
                    <a:lstStyle/>
                    <a:p>
                      <a:endParaRPr lang="en-US" sz="2300" dirty="0">
                        <a:latin typeface="+mj-lt"/>
                      </a:endParaRPr>
                    </a:p>
                  </a:txBody>
                  <a:tcPr marL="114673" marR="114673" marT="57337" marB="57337" anchor="ctr"/>
                </a:tc>
                <a:tc>
                  <a:txBody>
                    <a:bodyPr/>
                    <a:lstStyle/>
                    <a:p>
                      <a:endParaRPr lang="en-US" sz="2300" dirty="0">
                        <a:latin typeface="+mj-lt"/>
                      </a:endParaRPr>
                    </a:p>
                  </a:txBody>
                  <a:tcPr marL="114673" marR="114673" marT="57337" marB="5733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8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5000" b="1" kern="1200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UTM Colossalis" panose="02040603050506020204" pitchFamily="18" charset="0"/>
                          <a:ea typeface="+mn-ea"/>
                          <a:cs typeface="+mn-cs"/>
                        </a:rPr>
                        <a:t>BAN ĐÊM</a:t>
                      </a:r>
                    </a:p>
                  </a:txBody>
                  <a:tcPr marL="114673" marR="114673" marT="57337" marB="57337"/>
                </a:tc>
                <a:tc>
                  <a:txBody>
                    <a:bodyPr/>
                    <a:lstStyle/>
                    <a:p>
                      <a:endParaRPr lang="en-US" sz="2300">
                        <a:latin typeface="+mj-lt"/>
                      </a:endParaRPr>
                    </a:p>
                  </a:txBody>
                  <a:tcPr marL="114673" marR="114673" marT="57337" marB="57337" anchor="ctr"/>
                </a:tc>
                <a:tc>
                  <a:txBody>
                    <a:bodyPr/>
                    <a:lstStyle/>
                    <a:p>
                      <a:endParaRPr lang="en-US" sz="2300" dirty="0">
                        <a:latin typeface="+mj-lt"/>
                      </a:endParaRPr>
                    </a:p>
                  </a:txBody>
                  <a:tcPr marL="114673" marR="114673" marT="57337" marB="5733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71482" y="2402541"/>
            <a:ext cx="3281082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0070" y="4661392"/>
            <a:ext cx="3281082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5157" y="2671482"/>
            <a:ext cx="4470297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Bàn, ghế, giường, bóng đèn...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5157" y="4388096"/>
            <a:ext cx="4470297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Bàn, ghế, giường, mặt trăng...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CAFF67-E979-44E0-B037-DE1927CC77AD}"/>
              </a:ext>
            </a:extLst>
          </p:cNvPr>
          <p:cNvSpPr txBox="1"/>
          <p:nvPr/>
        </p:nvSpPr>
        <p:spPr>
          <a:xfrm>
            <a:off x="286869" y="977183"/>
            <a:ext cx="11725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1" u="sng" dirty="0" smtClean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2</a:t>
            </a:r>
            <a:r>
              <a:rPr lang="vi-VN" sz="5400" b="1" i="1" dirty="0" smtClean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i="1" dirty="0" err="1" smtClean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i="1" dirty="0" smtClean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5400" b="1" i="1" dirty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 smtClean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5400" b="1" i="1" dirty="0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6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5400" b="1" i="1" dirty="0">
              <a:solidFill>
                <a:srgbClr val="FF63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CA0E2-C87E-4B17-B32A-6BC2478AB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7" b="93919" l="1536" r="96758">
                        <a14:foregroundMark x1="38396" y1="21284" x2="23379" y2="68243"/>
                        <a14:foregroundMark x1="73038" y1="44257" x2="63481" y2="85811"/>
                        <a14:foregroundMark x1="90102" y1="43919" x2="82423" y2="68919"/>
                        <a14:foregroundMark x1="82423" y1="68919" x2="51024" y2="92230"/>
                        <a14:foregroundMark x1="51024" y1="92230" x2="17577" y2="91216"/>
                        <a14:foregroundMark x1="17577" y1="91216" x2="21502" y2="58446"/>
                        <a14:foregroundMark x1="21502" y1="58446" x2="42150" y2="32770"/>
                        <a14:foregroundMark x1="42150" y1="32770" x2="64505" y2="26689"/>
                        <a14:foregroundMark x1="64505" y1="26689" x2="67406" y2="26689"/>
                        <a14:foregroundMark x1="5461" y1="82770" x2="5119" y2="90541"/>
                        <a14:foregroundMark x1="3925" y1="93581" x2="70478" y2="95946"/>
                        <a14:foregroundMark x1="70478" y1="95946" x2="81399" y2="93919"/>
                        <a14:foregroundMark x1="81399" y1="93919" x2="82594" y2="92905"/>
                        <a14:foregroundMark x1="95563" y1="17230" x2="95563" y2="27703"/>
                        <a14:foregroundMark x1="68601" y1="39189" x2="50000" y2="58446"/>
                        <a14:foregroundMark x1="44027" y1="40878" x2="42150" y2="68243"/>
                        <a14:foregroundMark x1="23038" y1="27027" x2="26109" y2="43243"/>
                        <a14:foregroundMark x1="49659" y1="34797" x2="50341" y2="69932"/>
                        <a14:foregroundMark x1="62969" y1="40203" x2="61433" y2="50338"/>
                        <a14:foregroundMark x1="22526" y1="9459" x2="1877" y2="90541"/>
                        <a14:foregroundMark x1="33447" y1="26689" x2="26451" y2="62838"/>
                        <a14:foregroundMark x1="24403" y1="24662" x2="24403" y2="62500"/>
                        <a14:foregroundMark x1="37201" y1="45270" x2="29693" y2="66892"/>
                        <a14:foregroundMark x1="44710" y1="41554" x2="44198" y2="76351"/>
                        <a14:foregroundMark x1="53242" y1="62838" x2="51536" y2="79054"/>
                        <a14:foregroundMark x1="40444" y1="49662" x2="36177" y2="72297"/>
                        <a14:foregroundMark x1="22696" y1="7770" x2="33106" y2="10135"/>
                        <a14:foregroundMark x1="33106" y1="10135" x2="44027" y2="8108"/>
                        <a14:foregroundMark x1="44027" y1="8108" x2="51536" y2="9797"/>
                        <a14:foregroundMark x1="42321" y1="8108" x2="53242" y2="8108"/>
                        <a14:foregroundMark x1="57679" y1="7770" x2="54096" y2="8446"/>
                        <a14:foregroundMark x1="23720" y1="8108" x2="32594" y2="8108"/>
                        <a14:foregroundMark x1="32594" y1="8108" x2="40785" y2="7770"/>
                        <a14:foregroundMark x1="58191" y1="8446" x2="67065" y2="8446"/>
                        <a14:foregroundMark x1="67065" y1="8446" x2="75768" y2="7770"/>
                        <a14:foregroundMark x1="75768" y1="7770" x2="75939" y2="7770"/>
                        <a14:foregroundMark x1="96928" y1="8108" x2="81399" y2="7432"/>
                        <a14:foregroundMark x1="41297" y1="7432" x2="29693" y2="6757"/>
                        <a14:foregroundMark x1="29010" y1="7770" x2="24061" y2="77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07" y="1837758"/>
            <a:ext cx="7329875" cy="3702462"/>
          </a:xfrm>
          <a:prstGeom prst="rect">
            <a:avLst/>
          </a:prstGeom>
        </p:spPr>
      </p:pic>
      <p:sp>
        <p:nvSpPr>
          <p:cNvPr id="3" name="Round Diagonal Corner Rectangle 1"/>
          <p:cNvSpPr/>
          <p:nvPr/>
        </p:nvSpPr>
        <p:spPr>
          <a:xfrm>
            <a:off x="7551882" y="296857"/>
            <a:ext cx="5555904" cy="978307"/>
          </a:xfr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13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13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3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13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3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13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13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401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>
              <a:buAutoNum type="arabicPeriod"/>
            </a:pPr>
            <a:r>
              <a:rPr lang="vi-VN" sz="40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pin</a:t>
            </a:r>
          </a:p>
          <a:p>
            <a:pPr marL="742950" indent="-742950">
              <a:buAutoNum type="arabicPeriod"/>
            </a:pPr>
            <a:r>
              <a:rPr lang="vi-VN" sz="40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 bìa có khe</a:t>
            </a:r>
            <a:endParaRPr lang="en-US" sz="40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CA0E2-C87E-4B17-B32A-6BC2478AB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7" b="93919" l="1536" r="96758">
                        <a14:foregroundMark x1="38396" y1="21284" x2="23379" y2="68243"/>
                        <a14:foregroundMark x1="73038" y1="44257" x2="63481" y2="85811"/>
                        <a14:foregroundMark x1="90102" y1="43919" x2="82423" y2="68919"/>
                        <a14:foregroundMark x1="82423" y1="68919" x2="51024" y2="92230"/>
                        <a14:foregroundMark x1="51024" y1="92230" x2="17577" y2="91216"/>
                        <a14:foregroundMark x1="17577" y1="91216" x2="21502" y2="58446"/>
                        <a14:foregroundMark x1="21502" y1="58446" x2="42150" y2="32770"/>
                        <a14:foregroundMark x1="42150" y1="32770" x2="64505" y2="26689"/>
                        <a14:foregroundMark x1="64505" y1="26689" x2="67406" y2="26689"/>
                        <a14:foregroundMark x1="5461" y1="82770" x2="5119" y2="90541"/>
                        <a14:foregroundMark x1="3925" y1="93581" x2="70478" y2="95946"/>
                        <a14:foregroundMark x1="70478" y1="95946" x2="81399" y2="93919"/>
                        <a14:foregroundMark x1="81399" y1="93919" x2="82594" y2="92905"/>
                        <a14:foregroundMark x1="95563" y1="17230" x2="95563" y2="27703"/>
                        <a14:foregroundMark x1="68601" y1="39189" x2="50000" y2="58446"/>
                        <a14:foregroundMark x1="44027" y1="40878" x2="42150" y2="68243"/>
                        <a14:foregroundMark x1="23038" y1="27027" x2="26109" y2="43243"/>
                        <a14:foregroundMark x1="49659" y1="34797" x2="50341" y2="69932"/>
                        <a14:foregroundMark x1="62969" y1="40203" x2="61433" y2="50338"/>
                        <a14:foregroundMark x1="22526" y1="9459" x2="1877" y2="90541"/>
                        <a14:foregroundMark x1="33447" y1="26689" x2="26451" y2="62838"/>
                        <a14:foregroundMark x1="24403" y1="24662" x2="24403" y2="62500"/>
                        <a14:foregroundMark x1="37201" y1="45270" x2="29693" y2="66892"/>
                        <a14:foregroundMark x1="44710" y1="41554" x2="44198" y2="76351"/>
                        <a14:foregroundMark x1="53242" y1="62838" x2="51536" y2="79054"/>
                        <a14:foregroundMark x1="40444" y1="49662" x2="36177" y2="72297"/>
                        <a14:foregroundMark x1="22696" y1="7770" x2="33106" y2="10135"/>
                        <a14:foregroundMark x1="33106" y1="10135" x2="44027" y2="8108"/>
                        <a14:foregroundMark x1="44027" y1="8108" x2="51536" y2="9797"/>
                        <a14:foregroundMark x1="42321" y1="8108" x2="53242" y2="8108"/>
                        <a14:foregroundMark x1="57679" y1="7770" x2="54096" y2="8446"/>
                        <a14:foregroundMark x1="23720" y1="8108" x2="32594" y2="8108"/>
                        <a14:foregroundMark x1="32594" y1="8108" x2="40785" y2="7770"/>
                        <a14:foregroundMark x1="58191" y1="8446" x2="67065" y2="8446"/>
                        <a14:foregroundMark x1="67065" y1="8446" x2="75768" y2="7770"/>
                        <a14:foregroundMark x1="75768" y1="7770" x2="75939" y2="7770"/>
                        <a14:foregroundMark x1="96928" y1="8108" x2="81399" y2="7432"/>
                        <a14:foregroundMark x1="41297" y1="7432" x2="29693" y2="6757"/>
                        <a14:foregroundMark x1="29010" y1="7770" x2="24061" y2="77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9913" y="1228158"/>
            <a:ext cx="7329875" cy="3702462"/>
          </a:xfrm>
          <a:prstGeom prst="rect">
            <a:avLst/>
          </a:prstGeom>
        </p:spPr>
      </p:pic>
      <p:sp>
        <p:nvSpPr>
          <p:cNvPr id="4" name="Round Diagonal Corner Rectangle 1">
            <a:extLst>
              <a:ext uri="{FF2B5EF4-FFF2-40B4-BE49-F238E27FC236}">
                <a16:creationId xmlns:a16="http://schemas.microsoft.com/office/drawing/2014/main" id="{1B5D2420-9D23-4F60-9AFD-C4C4C697CBEC}"/>
              </a:ext>
            </a:extLst>
          </p:cNvPr>
          <p:cNvSpPr/>
          <p:nvPr/>
        </p:nvSpPr>
        <p:spPr>
          <a:xfrm>
            <a:off x="76816" y="162861"/>
            <a:ext cx="12038369" cy="709874"/>
          </a:xfrm>
          <a:custGeom>
            <a:avLst/>
            <a:gdLst>
              <a:gd name="connsiteX0" fmla="*/ 107833 w 9599345"/>
              <a:gd name="connsiteY0" fmla="*/ 0 h 646986"/>
              <a:gd name="connsiteX1" fmla="*/ 880713 w 9599345"/>
              <a:gd name="connsiteY1" fmla="*/ 0 h 646986"/>
              <a:gd name="connsiteX2" fmla="*/ 1368848 w 9599345"/>
              <a:gd name="connsiteY2" fmla="*/ 0 h 646986"/>
              <a:gd name="connsiteX3" fmla="*/ 1762068 w 9599345"/>
              <a:gd name="connsiteY3" fmla="*/ 0 h 646986"/>
              <a:gd name="connsiteX4" fmla="*/ 2534948 w 9599345"/>
              <a:gd name="connsiteY4" fmla="*/ 0 h 646986"/>
              <a:gd name="connsiteX5" fmla="*/ 3212913 w 9599345"/>
              <a:gd name="connsiteY5" fmla="*/ 0 h 646986"/>
              <a:gd name="connsiteX6" fmla="*/ 3606133 w 9599345"/>
              <a:gd name="connsiteY6" fmla="*/ 0 h 646986"/>
              <a:gd name="connsiteX7" fmla="*/ 4094268 w 9599345"/>
              <a:gd name="connsiteY7" fmla="*/ 0 h 646986"/>
              <a:gd name="connsiteX8" fmla="*/ 4582403 w 9599345"/>
              <a:gd name="connsiteY8" fmla="*/ 0 h 646986"/>
              <a:gd name="connsiteX9" fmla="*/ 4975623 w 9599345"/>
              <a:gd name="connsiteY9" fmla="*/ 0 h 646986"/>
              <a:gd name="connsiteX10" fmla="*/ 5368843 w 9599345"/>
              <a:gd name="connsiteY10" fmla="*/ 0 h 646986"/>
              <a:gd name="connsiteX11" fmla="*/ 6046808 w 9599345"/>
              <a:gd name="connsiteY11" fmla="*/ 0 h 646986"/>
              <a:gd name="connsiteX12" fmla="*/ 6724773 w 9599345"/>
              <a:gd name="connsiteY12" fmla="*/ 0 h 646986"/>
              <a:gd name="connsiteX13" fmla="*/ 7212908 w 9599345"/>
              <a:gd name="connsiteY13" fmla="*/ 0 h 646986"/>
              <a:gd name="connsiteX14" fmla="*/ 7795958 w 9599345"/>
              <a:gd name="connsiteY14" fmla="*/ 0 h 646986"/>
              <a:gd name="connsiteX15" fmla="*/ 8473923 w 9599345"/>
              <a:gd name="connsiteY15" fmla="*/ 0 h 646986"/>
              <a:gd name="connsiteX16" fmla="*/ 8867143 w 9599345"/>
              <a:gd name="connsiteY16" fmla="*/ 0 h 646986"/>
              <a:gd name="connsiteX17" fmla="*/ 9599345 w 9599345"/>
              <a:gd name="connsiteY17" fmla="*/ 0 h 646986"/>
              <a:gd name="connsiteX18" fmla="*/ 9599345 w 9599345"/>
              <a:gd name="connsiteY18" fmla="*/ 0 h 646986"/>
              <a:gd name="connsiteX19" fmla="*/ 9599345 w 9599345"/>
              <a:gd name="connsiteY19" fmla="*/ 539153 h 646986"/>
              <a:gd name="connsiteX20" fmla="*/ 9491512 w 9599345"/>
              <a:gd name="connsiteY20" fmla="*/ 646986 h 646986"/>
              <a:gd name="connsiteX21" fmla="*/ 9098292 w 9599345"/>
              <a:gd name="connsiteY21" fmla="*/ 646986 h 646986"/>
              <a:gd name="connsiteX22" fmla="*/ 8325412 w 9599345"/>
              <a:gd name="connsiteY22" fmla="*/ 646986 h 646986"/>
              <a:gd name="connsiteX23" fmla="*/ 7932192 w 9599345"/>
              <a:gd name="connsiteY23" fmla="*/ 646986 h 646986"/>
              <a:gd name="connsiteX24" fmla="*/ 7444057 w 9599345"/>
              <a:gd name="connsiteY24" fmla="*/ 646986 h 646986"/>
              <a:gd name="connsiteX25" fmla="*/ 6671177 w 9599345"/>
              <a:gd name="connsiteY25" fmla="*/ 646986 h 646986"/>
              <a:gd name="connsiteX26" fmla="*/ 6088127 w 9599345"/>
              <a:gd name="connsiteY26" fmla="*/ 646986 h 646986"/>
              <a:gd name="connsiteX27" fmla="*/ 5505077 w 9599345"/>
              <a:gd name="connsiteY27" fmla="*/ 646986 h 646986"/>
              <a:gd name="connsiteX28" fmla="*/ 4732197 w 9599345"/>
              <a:gd name="connsiteY28" fmla="*/ 646986 h 646986"/>
              <a:gd name="connsiteX29" fmla="*/ 4338977 w 9599345"/>
              <a:gd name="connsiteY29" fmla="*/ 646986 h 646986"/>
              <a:gd name="connsiteX30" fmla="*/ 3566097 w 9599345"/>
              <a:gd name="connsiteY30" fmla="*/ 646986 h 646986"/>
              <a:gd name="connsiteX31" fmla="*/ 2888132 w 9599345"/>
              <a:gd name="connsiteY31" fmla="*/ 646986 h 646986"/>
              <a:gd name="connsiteX32" fmla="*/ 2210166 w 9599345"/>
              <a:gd name="connsiteY32" fmla="*/ 646986 h 646986"/>
              <a:gd name="connsiteX33" fmla="*/ 1627116 w 9599345"/>
              <a:gd name="connsiteY33" fmla="*/ 646986 h 646986"/>
              <a:gd name="connsiteX34" fmla="*/ 949151 w 9599345"/>
              <a:gd name="connsiteY34" fmla="*/ 646986 h 646986"/>
              <a:gd name="connsiteX35" fmla="*/ 0 w 9599345"/>
              <a:gd name="connsiteY35" fmla="*/ 646986 h 646986"/>
              <a:gd name="connsiteX36" fmla="*/ 0 w 9599345"/>
              <a:gd name="connsiteY36" fmla="*/ 646986 h 646986"/>
              <a:gd name="connsiteX37" fmla="*/ 0 w 9599345"/>
              <a:gd name="connsiteY37" fmla="*/ 107833 h 646986"/>
              <a:gd name="connsiteX38" fmla="*/ 107833 w 9599345"/>
              <a:gd name="connsiteY38" fmla="*/ 0 h 64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599345" h="646986" fill="none" extrusionOk="0">
                <a:moveTo>
                  <a:pt x="107833" y="0"/>
                </a:moveTo>
                <a:cubicBezTo>
                  <a:pt x="414366" y="9301"/>
                  <a:pt x="701654" y="-513"/>
                  <a:pt x="880713" y="0"/>
                </a:cubicBezTo>
                <a:cubicBezTo>
                  <a:pt x="1059772" y="513"/>
                  <a:pt x="1217153" y="-13447"/>
                  <a:pt x="1368848" y="0"/>
                </a:cubicBezTo>
                <a:cubicBezTo>
                  <a:pt x="1520543" y="13447"/>
                  <a:pt x="1623520" y="18450"/>
                  <a:pt x="1762068" y="0"/>
                </a:cubicBezTo>
                <a:cubicBezTo>
                  <a:pt x="1900616" y="-18450"/>
                  <a:pt x="2206362" y="-9611"/>
                  <a:pt x="2534948" y="0"/>
                </a:cubicBezTo>
                <a:cubicBezTo>
                  <a:pt x="2863534" y="9611"/>
                  <a:pt x="3021266" y="-9140"/>
                  <a:pt x="3212913" y="0"/>
                </a:cubicBezTo>
                <a:cubicBezTo>
                  <a:pt x="3404560" y="9140"/>
                  <a:pt x="3494183" y="2097"/>
                  <a:pt x="3606133" y="0"/>
                </a:cubicBezTo>
                <a:cubicBezTo>
                  <a:pt x="3718083" y="-2097"/>
                  <a:pt x="3859289" y="-12551"/>
                  <a:pt x="4094268" y="0"/>
                </a:cubicBezTo>
                <a:cubicBezTo>
                  <a:pt x="4329247" y="12551"/>
                  <a:pt x="4389997" y="-13198"/>
                  <a:pt x="4582403" y="0"/>
                </a:cubicBezTo>
                <a:cubicBezTo>
                  <a:pt x="4774810" y="13198"/>
                  <a:pt x="4780116" y="-18609"/>
                  <a:pt x="4975623" y="0"/>
                </a:cubicBezTo>
                <a:cubicBezTo>
                  <a:pt x="5171130" y="18609"/>
                  <a:pt x="5224076" y="-16990"/>
                  <a:pt x="5368843" y="0"/>
                </a:cubicBezTo>
                <a:cubicBezTo>
                  <a:pt x="5513610" y="16990"/>
                  <a:pt x="5827691" y="-11907"/>
                  <a:pt x="6046808" y="0"/>
                </a:cubicBezTo>
                <a:cubicBezTo>
                  <a:pt x="6265925" y="11907"/>
                  <a:pt x="6577687" y="29957"/>
                  <a:pt x="6724773" y="0"/>
                </a:cubicBezTo>
                <a:cubicBezTo>
                  <a:pt x="6871860" y="-29957"/>
                  <a:pt x="7049735" y="18180"/>
                  <a:pt x="7212908" y="0"/>
                </a:cubicBezTo>
                <a:cubicBezTo>
                  <a:pt x="7376082" y="-18180"/>
                  <a:pt x="7607219" y="-19125"/>
                  <a:pt x="7795958" y="0"/>
                </a:cubicBezTo>
                <a:cubicBezTo>
                  <a:pt x="7984697" y="19125"/>
                  <a:pt x="8329731" y="18228"/>
                  <a:pt x="8473923" y="0"/>
                </a:cubicBezTo>
                <a:cubicBezTo>
                  <a:pt x="8618116" y="-18228"/>
                  <a:pt x="8762160" y="-13869"/>
                  <a:pt x="8867143" y="0"/>
                </a:cubicBezTo>
                <a:cubicBezTo>
                  <a:pt x="8972126" y="13869"/>
                  <a:pt x="9333419" y="28676"/>
                  <a:pt x="9599345" y="0"/>
                </a:cubicBezTo>
                <a:lnTo>
                  <a:pt x="9599345" y="0"/>
                </a:lnTo>
                <a:cubicBezTo>
                  <a:pt x="9577882" y="165894"/>
                  <a:pt x="9616151" y="392560"/>
                  <a:pt x="9599345" y="539153"/>
                </a:cubicBezTo>
                <a:cubicBezTo>
                  <a:pt x="9591748" y="593285"/>
                  <a:pt x="9539399" y="652873"/>
                  <a:pt x="9491512" y="646986"/>
                </a:cubicBezTo>
                <a:cubicBezTo>
                  <a:pt x="9362558" y="646702"/>
                  <a:pt x="9264663" y="640912"/>
                  <a:pt x="9098292" y="646986"/>
                </a:cubicBezTo>
                <a:cubicBezTo>
                  <a:pt x="8931921" y="653060"/>
                  <a:pt x="8537723" y="651215"/>
                  <a:pt x="8325412" y="646986"/>
                </a:cubicBezTo>
                <a:cubicBezTo>
                  <a:pt x="8113101" y="642757"/>
                  <a:pt x="8112582" y="653356"/>
                  <a:pt x="7932192" y="646986"/>
                </a:cubicBezTo>
                <a:cubicBezTo>
                  <a:pt x="7751802" y="640616"/>
                  <a:pt x="7634830" y="661595"/>
                  <a:pt x="7444057" y="646986"/>
                </a:cubicBezTo>
                <a:cubicBezTo>
                  <a:pt x="7253284" y="632377"/>
                  <a:pt x="7009602" y="651269"/>
                  <a:pt x="6671177" y="646986"/>
                </a:cubicBezTo>
                <a:cubicBezTo>
                  <a:pt x="6332752" y="642703"/>
                  <a:pt x="6291105" y="667858"/>
                  <a:pt x="6088127" y="646986"/>
                </a:cubicBezTo>
                <a:cubicBezTo>
                  <a:pt x="5885149" y="626115"/>
                  <a:pt x="5728393" y="671840"/>
                  <a:pt x="5505077" y="646986"/>
                </a:cubicBezTo>
                <a:cubicBezTo>
                  <a:pt x="5281761" y="622133"/>
                  <a:pt x="4909149" y="664189"/>
                  <a:pt x="4732197" y="646986"/>
                </a:cubicBezTo>
                <a:cubicBezTo>
                  <a:pt x="4555245" y="629783"/>
                  <a:pt x="4481018" y="641193"/>
                  <a:pt x="4338977" y="646986"/>
                </a:cubicBezTo>
                <a:cubicBezTo>
                  <a:pt x="4196936" y="652779"/>
                  <a:pt x="3808305" y="666883"/>
                  <a:pt x="3566097" y="646986"/>
                </a:cubicBezTo>
                <a:cubicBezTo>
                  <a:pt x="3323889" y="627089"/>
                  <a:pt x="3073033" y="668361"/>
                  <a:pt x="2888132" y="646986"/>
                </a:cubicBezTo>
                <a:cubicBezTo>
                  <a:pt x="2703231" y="625611"/>
                  <a:pt x="2485059" y="649548"/>
                  <a:pt x="2210166" y="646986"/>
                </a:cubicBezTo>
                <a:cubicBezTo>
                  <a:pt x="1935273" y="644424"/>
                  <a:pt x="1844291" y="650362"/>
                  <a:pt x="1627116" y="646986"/>
                </a:cubicBezTo>
                <a:cubicBezTo>
                  <a:pt x="1409941" y="643611"/>
                  <a:pt x="1184154" y="651463"/>
                  <a:pt x="949151" y="646986"/>
                </a:cubicBezTo>
                <a:cubicBezTo>
                  <a:pt x="714148" y="642509"/>
                  <a:pt x="410881" y="632281"/>
                  <a:pt x="0" y="646986"/>
                </a:cubicBezTo>
                <a:lnTo>
                  <a:pt x="0" y="646986"/>
                </a:lnTo>
                <a:cubicBezTo>
                  <a:pt x="12894" y="520295"/>
                  <a:pt x="-13441" y="274614"/>
                  <a:pt x="0" y="107833"/>
                </a:cubicBezTo>
                <a:cubicBezTo>
                  <a:pt x="5452" y="46266"/>
                  <a:pt x="42558" y="-3788"/>
                  <a:pt x="107833" y="0"/>
                </a:cubicBezTo>
                <a:close/>
              </a:path>
              <a:path w="9599345" h="646986" stroke="0" extrusionOk="0">
                <a:moveTo>
                  <a:pt x="107833" y="0"/>
                </a:moveTo>
                <a:cubicBezTo>
                  <a:pt x="263001" y="-6848"/>
                  <a:pt x="418230" y="-13007"/>
                  <a:pt x="595968" y="0"/>
                </a:cubicBezTo>
                <a:cubicBezTo>
                  <a:pt x="773707" y="13007"/>
                  <a:pt x="954712" y="29701"/>
                  <a:pt x="1273933" y="0"/>
                </a:cubicBezTo>
                <a:cubicBezTo>
                  <a:pt x="1593154" y="-29701"/>
                  <a:pt x="1657314" y="-7092"/>
                  <a:pt x="1856983" y="0"/>
                </a:cubicBezTo>
                <a:cubicBezTo>
                  <a:pt x="2056652" y="7092"/>
                  <a:pt x="2104330" y="-15353"/>
                  <a:pt x="2345118" y="0"/>
                </a:cubicBezTo>
                <a:cubicBezTo>
                  <a:pt x="2585906" y="15353"/>
                  <a:pt x="2839549" y="4589"/>
                  <a:pt x="3023083" y="0"/>
                </a:cubicBezTo>
                <a:cubicBezTo>
                  <a:pt x="3206617" y="-4589"/>
                  <a:pt x="3327959" y="-2491"/>
                  <a:pt x="3511218" y="0"/>
                </a:cubicBezTo>
                <a:cubicBezTo>
                  <a:pt x="3694477" y="2491"/>
                  <a:pt x="3816050" y="3912"/>
                  <a:pt x="3999353" y="0"/>
                </a:cubicBezTo>
                <a:cubicBezTo>
                  <a:pt x="4182656" y="-3912"/>
                  <a:pt x="4533867" y="23583"/>
                  <a:pt x="4677318" y="0"/>
                </a:cubicBezTo>
                <a:cubicBezTo>
                  <a:pt x="4820769" y="-23583"/>
                  <a:pt x="4923436" y="-21277"/>
                  <a:pt x="5165453" y="0"/>
                </a:cubicBezTo>
                <a:cubicBezTo>
                  <a:pt x="5407470" y="21277"/>
                  <a:pt x="5699288" y="8858"/>
                  <a:pt x="5843418" y="0"/>
                </a:cubicBezTo>
                <a:cubicBezTo>
                  <a:pt x="5987549" y="-8858"/>
                  <a:pt x="6189545" y="-18430"/>
                  <a:pt x="6331553" y="0"/>
                </a:cubicBezTo>
                <a:cubicBezTo>
                  <a:pt x="6473562" y="18430"/>
                  <a:pt x="6624048" y="8403"/>
                  <a:pt x="6914603" y="0"/>
                </a:cubicBezTo>
                <a:cubicBezTo>
                  <a:pt x="7205158" y="-8403"/>
                  <a:pt x="7300130" y="-10410"/>
                  <a:pt x="7402738" y="0"/>
                </a:cubicBezTo>
                <a:cubicBezTo>
                  <a:pt x="7505347" y="10410"/>
                  <a:pt x="7879813" y="37012"/>
                  <a:pt x="8175618" y="0"/>
                </a:cubicBezTo>
                <a:cubicBezTo>
                  <a:pt x="8471423" y="-37012"/>
                  <a:pt x="8588075" y="28101"/>
                  <a:pt x="8758668" y="0"/>
                </a:cubicBezTo>
                <a:cubicBezTo>
                  <a:pt x="8929261" y="-28101"/>
                  <a:pt x="9299582" y="-22840"/>
                  <a:pt x="9599345" y="0"/>
                </a:cubicBezTo>
                <a:lnTo>
                  <a:pt x="9599345" y="0"/>
                </a:lnTo>
                <a:cubicBezTo>
                  <a:pt x="9589907" y="173639"/>
                  <a:pt x="9598675" y="361869"/>
                  <a:pt x="9599345" y="539153"/>
                </a:cubicBezTo>
                <a:cubicBezTo>
                  <a:pt x="9599775" y="610377"/>
                  <a:pt x="9545161" y="648278"/>
                  <a:pt x="9491512" y="646986"/>
                </a:cubicBezTo>
                <a:cubicBezTo>
                  <a:pt x="9271458" y="667325"/>
                  <a:pt x="9056981" y="633037"/>
                  <a:pt x="8718632" y="646986"/>
                </a:cubicBezTo>
                <a:cubicBezTo>
                  <a:pt x="8380283" y="660935"/>
                  <a:pt x="8278123" y="651301"/>
                  <a:pt x="8040667" y="646986"/>
                </a:cubicBezTo>
                <a:cubicBezTo>
                  <a:pt x="7803211" y="642671"/>
                  <a:pt x="7525442" y="615982"/>
                  <a:pt x="7362701" y="646986"/>
                </a:cubicBezTo>
                <a:cubicBezTo>
                  <a:pt x="7199960" y="677990"/>
                  <a:pt x="6830570" y="637736"/>
                  <a:pt x="6589821" y="646986"/>
                </a:cubicBezTo>
                <a:cubicBezTo>
                  <a:pt x="6349072" y="656236"/>
                  <a:pt x="6023972" y="671230"/>
                  <a:pt x="5816941" y="646986"/>
                </a:cubicBezTo>
                <a:cubicBezTo>
                  <a:pt x="5609910" y="622742"/>
                  <a:pt x="5618790" y="662850"/>
                  <a:pt x="5423721" y="646986"/>
                </a:cubicBezTo>
                <a:cubicBezTo>
                  <a:pt x="5228652" y="631122"/>
                  <a:pt x="5215633" y="653273"/>
                  <a:pt x="5030501" y="646986"/>
                </a:cubicBezTo>
                <a:cubicBezTo>
                  <a:pt x="4845369" y="640699"/>
                  <a:pt x="4470659" y="681448"/>
                  <a:pt x="4257621" y="646986"/>
                </a:cubicBezTo>
                <a:cubicBezTo>
                  <a:pt x="4044583" y="612524"/>
                  <a:pt x="3838371" y="650724"/>
                  <a:pt x="3674571" y="646986"/>
                </a:cubicBezTo>
                <a:cubicBezTo>
                  <a:pt x="3510771" y="643249"/>
                  <a:pt x="3177089" y="642224"/>
                  <a:pt x="2901691" y="646986"/>
                </a:cubicBezTo>
                <a:cubicBezTo>
                  <a:pt x="2626293" y="651748"/>
                  <a:pt x="2479281" y="659905"/>
                  <a:pt x="2318641" y="646986"/>
                </a:cubicBezTo>
                <a:cubicBezTo>
                  <a:pt x="2158001" y="634068"/>
                  <a:pt x="2020409" y="662277"/>
                  <a:pt x="1830506" y="646986"/>
                </a:cubicBezTo>
                <a:cubicBezTo>
                  <a:pt x="1640604" y="631695"/>
                  <a:pt x="1459281" y="625034"/>
                  <a:pt x="1342371" y="646986"/>
                </a:cubicBezTo>
                <a:cubicBezTo>
                  <a:pt x="1225462" y="668938"/>
                  <a:pt x="929751" y="643256"/>
                  <a:pt x="759321" y="646986"/>
                </a:cubicBezTo>
                <a:cubicBezTo>
                  <a:pt x="588891" y="650717"/>
                  <a:pt x="284126" y="639556"/>
                  <a:pt x="0" y="646986"/>
                </a:cubicBezTo>
                <a:lnTo>
                  <a:pt x="0" y="646986"/>
                </a:lnTo>
                <a:cubicBezTo>
                  <a:pt x="2720" y="417105"/>
                  <a:pt x="-5033" y="348368"/>
                  <a:pt x="0" y="107833"/>
                </a:cubicBezTo>
                <a:cubicBezTo>
                  <a:pt x="-4076" y="46371"/>
                  <a:pt x="49748" y="4738"/>
                  <a:pt x="107833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headEnd/>
            <a:tailEnd/>
            <a:extLst>
              <a:ext uri="{C807C97D-BFC1-408E-A445-0C87EB9F89A2}">
                <ask:lineSketchStyleProps xmlns="" xmlns:ask="http://schemas.microsoft.com/office/drawing/2018/sketchyshapes" sd="2188820010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13" b="1" dirty="0" err="1">
                <a:latin typeface="+mj-lt"/>
                <a:cs typeface="Times New Roman" panose="02020603050405020304" pitchFamily="18" charset="0"/>
              </a:rPr>
              <a:t>Dự</a:t>
            </a:r>
            <a:r>
              <a:rPr 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13" b="1" dirty="0" err="1">
                <a:latin typeface="+mj-lt"/>
                <a:cs typeface="Times New Roman" panose="02020603050405020304" pitchFamily="18" charset="0"/>
              </a:rPr>
              <a:t>đoán</a:t>
            </a:r>
            <a:r>
              <a:rPr lang="en-US" sz="4013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013" b="1" dirty="0" err="1"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13" b="1" dirty="0" err="1"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4013" b="1" dirty="0">
                <a:latin typeface="+mj-lt"/>
                <a:cs typeface="Times New Roman" panose="02020603050405020304" pitchFamily="18" charset="0"/>
              </a:rPr>
              <a:t> qua </a:t>
            </a:r>
            <a:r>
              <a:rPr lang="en-US" sz="4013" b="1" dirty="0" err="1">
                <a:latin typeface="+mj-lt"/>
                <a:cs typeface="Times New Roman" panose="02020603050405020304" pitchFamily="18" charset="0"/>
              </a:rPr>
              <a:t>khe</a:t>
            </a:r>
            <a:r>
              <a:rPr 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13" b="1" dirty="0" err="1"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13" b="1" dirty="0" err="1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13" b="1" dirty="0" err="1"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4013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13" b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4013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4FC0963-C20D-4B7F-B31F-3B9860262EE5}"/>
              </a:ext>
            </a:extLst>
          </p:cNvPr>
          <p:cNvSpPr>
            <a:spLocks noChangeArrowheads="1"/>
          </p:cNvSpPr>
          <p:nvPr/>
        </p:nvSpPr>
        <p:spPr bwMode="auto">
          <a:xfrm rot="16073613">
            <a:off x="1063413" y="191232"/>
            <a:ext cx="4873615" cy="6825919"/>
          </a:xfrm>
          <a:custGeom>
            <a:avLst/>
            <a:gdLst>
              <a:gd name="T0" fmla="*/ 3120115 w 21600"/>
              <a:gd name="T1" fmla="*/ 2701143 h 21600"/>
              <a:gd name="T2" fmla="*/ 1943100 w 21600"/>
              <a:gd name="T3" fmla="*/ 5402285 h 21600"/>
              <a:gd name="T4" fmla="*/ 766085 w 21600"/>
              <a:gd name="T5" fmla="*/ 2701143 h 21600"/>
              <a:gd name="T6" fmla="*/ 19431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58 w 21600"/>
              <a:gd name="T13" fmla="*/ 6058 h 21600"/>
              <a:gd name="T14" fmla="*/ 15542 w 21600"/>
              <a:gd name="T15" fmla="*/ 15542 h 21600"/>
              <a:gd name="connsiteX0" fmla="*/ 0 w 21600"/>
              <a:gd name="connsiteY0" fmla="*/ 0 h 21757"/>
              <a:gd name="connsiteX1" fmla="*/ 8515 w 21600"/>
              <a:gd name="connsiteY1" fmla="*/ 21600 h 21757"/>
              <a:gd name="connsiteX2" fmla="*/ 13077 w 21600"/>
              <a:gd name="connsiteY2" fmla="*/ 21757 h 21757"/>
              <a:gd name="connsiteX3" fmla="*/ 21600 w 21600"/>
              <a:gd name="connsiteY3" fmla="*/ 0 h 21757"/>
              <a:gd name="connsiteX4" fmla="*/ 0 w 21600"/>
              <a:gd name="connsiteY4" fmla="*/ 0 h 21757"/>
              <a:gd name="connsiteX0" fmla="*/ 0 w 21600"/>
              <a:gd name="connsiteY0" fmla="*/ 0 h 21757"/>
              <a:gd name="connsiteX1" fmla="*/ 8679 w 21600"/>
              <a:gd name="connsiteY1" fmla="*/ 21604 h 21757"/>
              <a:gd name="connsiteX2" fmla="*/ 13077 w 21600"/>
              <a:gd name="connsiteY2" fmla="*/ 21757 h 21757"/>
              <a:gd name="connsiteX3" fmla="*/ 21600 w 21600"/>
              <a:gd name="connsiteY3" fmla="*/ 0 h 21757"/>
              <a:gd name="connsiteX4" fmla="*/ 0 w 21600"/>
              <a:gd name="connsiteY4" fmla="*/ 0 h 2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757">
                <a:moveTo>
                  <a:pt x="0" y="0"/>
                </a:moveTo>
                <a:lnTo>
                  <a:pt x="8679" y="21604"/>
                </a:lnTo>
                <a:lnTo>
                  <a:pt x="13077" y="21757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FF99">
                  <a:alpha val="67998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vert="eaVert" wrap="none" anchor="ctr"/>
          <a:lstStyle/>
          <a:p>
            <a:pPr eaLnBrk="1" hangingPunct="1">
              <a:defRPr/>
            </a:pPr>
            <a:endParaRPr lang="en-US" sz="2257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331" y="457200"/>
            <a:ext cx="1946366" cy="2207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8354" y="1306286"/>
            <a:ext cx="339635" cy="33963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87040" y="457199"/>
            <a:ext cx="1946366" cy="2207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81749" y="431073"/>
            <a:ext cx="1946366" cy="2207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90406" y="1306286"/>
            <a:ext cx="339635" cy="33963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76555" y="1306286"/>
            <a:ext cx="339635" cy="33963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6903" y="2886892"/>
            <a:ext cx="9170125" cy="9927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 smtClean="0"/>
              <a:t>Chuẩn bị:</a:t>
            </a:r>
          </a:p>
          <a:p>
            <a:r>
              <a:rPr lang="vi-VN" sz="2800" dirty="0" smtClean="0"/>
              <a:t>3 tấm bìa có khoét lỗ tròn ở giữa, đất sét, đèn pin.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921" y="249009"/>
            <a:ext cx="2457450" cy="128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808" y="1835331"/>
            <a:ext cx="2446563" cy="13389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3692" y="4225835"/>
            <a:ext cx="11011988" cy="182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i="1" u="sng" dirty="0" smtClean="0">
                <a:solidFill>
                  <a:srgbClr val="7030A0"/>
                </a:solidFill>
                <a:latin typeface="+mj-lt"/>
              </a:rPr>
              <a:t>Cách tiến hành: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- Các em hãy dùng đèn pin chiếu vào lỗ tròn của tấm bìa thẳng hàng xem có vệt sáng chiếu lên tường không?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Kéo 1 tấm bìa lệch sang một bên xem có vệt sáng không?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Vậy đường truyền của ánh sáng như thế nào?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755" y="0"/>
            <a:ext cx="2286000" cy="431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Thực hiện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553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349</Words>
  <Application>Microsoft Office PowerPoint</Application>
  <PresentationFormat>Widescreen</PresentationFormat>
  <Paragraphs>54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 Unicode MS</vt:lpstr>
      <vt:lpstr>等线</vt:lpstr>
      <vt:lpstr>微软雅黑</vt:lpstr>
      <vt:lpstr>宋体</vt:lpstr>
      <vt:lpstr>Times New Roman (Headings)</vt:lpstr>
      <vt:lpstr>UTM Colossalis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</cp:revision>
  <dcterms:created xsi:type="dcterms:W3CDTF">2023-06-21T11:35:21Z</dcterms:created>
  <dcterms:modified xsi:type="dcterms:W3CDTF">2023-06-26T04:16:18Z</dcterms:modified>
</cp:coreProperties>
</file>